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5348-964D-0FEB-67B9-4DF6922CB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8F055-E6E8-9908-3545-4120FA8B4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F43E-2F76-BE98-3F81-7B1F9F10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6540B-FD2D-3802-0D0D-600ECB0C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FBC3B-8688-D210-61EC-A7BE0B26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7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CEB4-BE1F-B489-DB23-53AAFFA2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21AFA-8109-35BC-A1D1-A214C8CB6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ADCF9-40D4-F496-81B1-D307A8CFB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3C7A5-78E7-D3FB-D709-80D4C933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01C07-00D6-BD71-51D4-1D6BDA1E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5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72D005-5332-4E9F-4518-21C4B55CF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418DC-81FB-6CD8-95F2-C399E038A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082B6-1FE8-F72B-4B01-BA889EB9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4DA49-F62D-2296-02AC-21961F55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3BE9-7F2B-A7D9-CEA4-61B3F42E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3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03165-517D-1F40-4DD6-6566F77F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ACC3-4FD8-2781-5C0A-4E90D9AF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0B0B1-B1CF-6FD7-F6E4-77BDFA1A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63DE8-A703-A3C4-AB87-3B4203A1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94DE6-BB43-339A-5A93-A81AE500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36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2625-644B-D9F5-9323-51AB7EA3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28EC5-46C8-D7EB-310D-8F4537845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88542-42DE-2A03-A9E9-FADBB5F1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84E72-E447-0875-CF6B-AE112B5F3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DA60-BF8D-D997-C067-2B5819C8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8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5A82-B98F-E0B9-CF38-A1B6A9FB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A7E01-F505-1C0E-42DA-22F8E3278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28EB1-FF9E-060E-7241-229F82F88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74BA-8665-B07E-67E4-CE9B6347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A6A1-44C4-D092-00EF-FD50FC92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4BE08-7927-18DC-28C2-C782A873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1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A9C69-B44A-C147-237B-22B1EFEA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470C-7A3E-1045-CA15-02B528627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5DAD2-EEE6-CF01-6C00-DAA5AC09D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7059-A0D0-D9FA-7428-B808543F5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C5503-2CD5-5CF2-9469-37275AA79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51843-044E-06E1-93A5-7B224494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4FE76-CE0A-22DB-322C-67DAB93B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F389F-4EAA-5C8D-BA69-6C8A53D3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9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5325-3B59-4697-2CED-E838630B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14252-ECD4-2AE4-0DEF-841A39E3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C114D-B232-9AEC-3C40-592145D5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19A1C-30DC-0A35-F3E3-B455FAB7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4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4B0D5-F533-67B0-C31D-8D827918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EDD02-2C0C-342C-B568-DF72882F7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65751-FA4E-FD35-C451-0D4D8FA9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0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54DF-7856-A870-757B-4F4DF494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0B0E-3D9D-1898-53BB-75F53F8CB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46AC2-B0D5-5416-D8CE-A361C86EB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0DA1-D4E3-FEB8-DA74-0C4C168F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A106E-D0CE-FFAA-F050-87992B77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7D937-DC1E-5D32-90A0-B2D9A62C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9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A259-D513-2096-3FA7-9355C38F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4785E-AC72-8E38-02C6-6FF26508A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FE69F-EECF-DDFE-27A6-01852AA49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C7A67-8A91-1588-0E5A-5FE53DB4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72005-DFF2-49EA-1398-6A749A95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2C4CF-53BF-1E32-C921-DE3ED003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7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8403E-EF95-265C-0B80-597F689F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63BF1-7177-31A0-DE81-4B62A3975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B5C15-F8FE-163E-D1C4-FC48434FF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C2F704-2F23-4828-B10A-159ADD2F7FF9}" type="datetimeFigureOut">
              <a:rPr lang="en-US" smtClean="0"/>
              <a:t>14-Apr-24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DF627-8D50-33EC-5F13-7C3590A1D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6211C-C938-276B-43BA-A2A5F89D3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9B8BB-D68D-4D81-8A40-568446349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art watch and a phone&#10;&#10;Description automatically generated">
            <a:extLst>
              <a:ext uri="{FF2B5EF4-FFF2-40B4-BE49-F238E27FC236}">
                <a16:creationId xmlns:a16="http://schemas.microsoft.com/office/drawing/2014/main" id="{ECAD0B07-6BB6-85DC-09D4-0BDF1D7C2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04775"/>
            <a:ext cx="7620000" cy="3324225"/>
          </a:xfrm>
          <a:prstGeom prst="rect">
            <a:avLst/>
          </a:prstGeom>
        </p:spPr>
      </p:pic>
      <p:pic>
        <p:nvPicPr>
          <p:cNvPr id="3" name="Picture 2" descr="Telemetry Exporter&#10;">
            <a:extLst>
              <a:ext uri="{FF2B5EF4-FFF2-40B4-BE49-F238E27FC236}">
                <a16:creationId xmlns:a16="http://schemas.microsoft.com/office/drawing/2014/main" id="{C54712AB-58D9-0CB5-1B7B-8CE96B877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050" y="0"/>
            <a:ext cx="9037732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4B8942F-A807-ACA4-45BB-4F8D9157464E}"/>
              </a:ext>
            </a:extLst>
          </p:cNvPr>
          <p:cNvGrpSpPr/>
          <p:nvPr/>
        </p:nvGrpSpPr>
        <p:grpSpPr>
          <a:xfrm>
            <a:off x="2950096" y="1255070"/>
            <a:ext cx="1945754" cy="1890833"/>
            <a:chOff x="3169171" y="4464995"/>
            <a:chExt cx="1890833" cy="1890833"/>
          </a:xfrm>
        </p:grpSpPr>
        <p:pic>
          <p:nvPicPr>
            <p:cNvPr id="7" name="Picture 6" descr="A white paper with a black background&#10;&#10;Description automatically generated">
              <a:extLst>
                <a:ext uri="{FF2B5EF4-FFF2-40B4-BE49-F238E27FC236}">
                  <a16:creationId xmlns:a16="http://schemas.microsoft.com/office/drawing/2014/main" id="{74C303CC-92B4-38F1-F850-0BD64F8A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171" y="4464995"/>
              <a:ext cx="1890833" cy="1890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75F505-3732-4855-4153-C7EDB975651F}"/>
                </a:ext>
              </a:extLst>
            </p:cNvPr>
            <p:cNvSpPr txBox="1"/>
            <p:nvPr/>
          </p:nvSpPr>
          <p:spPr>
            <a:xfrm>
              <a:off x="3619999" y="5295529"/>
              <a:ext cx="9891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  <a:r>
                <a:rPr lang="en-US" sz="3600" dirty="0">
                  <a:latin typeface="Consolas" panose="020B0609020204030204" pitchFamily="49" charset="0"/>
                  <a:cs typeface="Aparajita" panose="020B0502040204020203" pitchFamily="18" charset="0"/>
                </a:rPr>
                <a:t>FIT</a:t>
              </a:r>
              <a:endParaRPr lang="en-US" dirty="0">
                <a:latin typeface="Consolas" panose="020B0609020204030204" pitchFamily="49" charset="0"/>
                <a:cs typeface="Aparajita" panose="020B0502040204020203" pitchFamily="18" charset="0"/>
              </a:endParaRPr>
            </a:p>
          </p:txBody>
        </p:sp>
      </p:grp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302F9063-4801-9D77-D772-B1FFD4D48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48" y="7471532"/>
            <a:ext cx="2517512" cy="89911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1" name="Picture 10" descr="A speedometer with a needle&#10;&#10;Description automatically generated">
            <a:extLst>
              <a:ext uri="{FF2B5EF4-FFF2-40B4-BE49-F238E27FC236}">
                <a16:creationId xmlns:a16="http://schemas.microsoft.com/office/drawing/2014/main" id="{46C9AFF9-976A-A144-4628-698DCAD2D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10" y="7471532"/>
            <a:ext cx="1919981" cy="1919981"/>
          </a:xfrm>
          <a:prstGeom prst="rect">
            <a:avLst/>
          </a:prstGeom>
          <a:solidFill>
            <a:srgbClr val="000000">
              <a:alpha val="30196"/>
            </a:srgbClr>
          </a:solidFill>
          <a:effectLst>
            <a:softEdge rad="38100"/>
          </a:effectLst>
        </p:spPr>
      </p:pic>
      <p:pic>
        <p:nvPicPr>
          <p:cNvPr id="13" name="Picture 12" descr="A red dot in the dark&#10;&#10;Description automatically generated">
            <a:extLst>
              <a:ext uri="{FF2B5EF4-FFF2-40B4-BE49-F238E27FC236}">
                <a16:creationId xmlns:a16="http://schemas.microsoft.com/office/drawing/2014/main" id="{D8260D44-DE9B-9146-5F90-78DEF9F87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97" y="7471532"/>
            <a:ext cx="1822093" cy="1822093"/>
          </a:xfrm>
          <a:prstGeom prst="rect">
            <a:avLst/>
          </a:prstGeom>
          <a:solidFill>
            <a:srgbClr val="000000">
              <a:alpha val="30196"/>
            </a:srgbClr>
          </a:solidFill>
          <a:effectLst>
            <a:softEdge rad="38100"/>
          </a:effectLst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5779FF-A513-8C6F-5D23-AA2DBA3542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9" y="7471532"/>
            <a:ext cx="3810000" cy="54428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" name="Picture 3" descr="davinci resolve">
            <a:extLst>
              <a:ext uri="{FF2B5EF4-FFF2-40B4-BE49-F238E27FC236}">
                <a16:creationId xmlns:a16="http://schemas.microsoft.com/office/drawing/2014/main" id="{5B75DE3E-58CE-6BC5-CD1A-D3906A84E8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-88856"/>
            <a:ext cx="11725603" cy="68580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1647C6C-D47B-E301-BE1E-AAED2B6B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648420"/>
              </p:ext>
            </p:extLst>
          </p:nvPr>
        </p:nvGraphicFramePr>
        <p:xfrm>
          <a:off x="564009" y="9614291"/>
          <a:ext cx="3662993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1316967690"/>
                    </a:ext>
                  </a:extLst>
                </a:gridCol>
                <a:gridCol w="3221033">
                  <a:extLst>
                    <a:ext uri="{9D8B030D-6E8A-4147-A177-3AD203B41FA5}">
                      <a16:colId xmlns:a16="http://schemas.microsoft.com/office/drawing/2014/main" val="1709612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frame_0001.png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28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frame_0002.png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77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frame_0003.png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48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frame_0004.png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83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frame_0005.png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75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frame_0006.png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15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frame_0007.png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1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frame_0008.png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9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frame_0009.png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2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frame_0010.png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6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frame_0011.png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4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frame_0012.png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85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frame_0013.png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37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frame_0014.png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7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frame_0015.png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31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frame_0016.png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2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……….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465831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EB62BB23-E02C-7CD4-F534-8032C5B52728}"/>
              </a:ext>
            </a:extLst>
          </p:cNvPr>
          <p:cNvGrpSpPr/>
          <p:nvPr/>
        </p:nvGrpSpPr>
        <p:grpSpPr>
          <a:xfrm>
            <a:off x="566167" y="9674091"/>
            <a:ext cx="437166" cy="5897774"/>
            <a:chOff x="-3701162" y="3765660"/>
            <a:chExt cx="437166" cy="589777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80FCC0F-F2D3-631F-CD52-C860DDBC22C8}"/>
                </a:ext>
              </a:extLst>
            </p:cNvPr>
            <p:cNvGrpSpPr/>
            <p:nvPr/>
          </p:nvGrpSpPr>
          <p:grpSpPr>
            <a:xfrm>
              <a:off x="-3656977" y="3765660"/>
              <a:ext cx="335813" cy="256278"/>
              <a:chOff x="-3656974" y="3794231"/>
              <a:chExt cx="335813" cy="25627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D1F9E10-512C-48F5-8A91-D01543D8541D}"/>
                  </a:ext>
                </a:extLst>
              </p:cNvPr>
              <p:cNvSpPr/>
              <p:nvPr/>
            </p:nvSpPr>
            <p:spPr>
              <a:xfrm>
                <a:off x="-3626347" y="3842836"/>
                <a:ext cx="269837" cy="163487"/>
              </a:xfrm>
              <a:custGeom>
                <a:avLst/>
                <a:gdLst>
                  <a:gd name="connsiteX0" fmla="*/ 4722 w 269837"/>
                  <a:gd name="connsiteY0" fmla="*/ 163488 h 163487"/>
                  <a:gd name="connsiteX1" fmla="*/ 265419 w 269837"/>
                  <a:gd name="connsiteY1" fmla="*/ 163488 h 163487"/>
                  <a:gd name="connsiteX2" fmla="*/ 269838 w 269837"/>
                  <a:gd name="connsiteY2" fmla="*/ 159069 h 163487"/>
                  <a:gd name="connsiteX3" fmla="*/ 269396 w 269837"/>
                  <a:gd name="connsiteY3" fmla="*/ 156860 h 163487"/>
                  <a:gd name="connsiteX4" fmla="*/ 207536 w 269837"/>
                  <a:gd name="connsiteY4" fmla="*/ 50814 h 163487"/>
                  <a:gd name="connsiteX5" fmla="*/ 203559 w 269837"/>
                  <a:gd name="connsiteY5" fmla="*/ 48605 h 163487"/>
                  <a:gd name="connsiteX6" fmla="*/ 203559 w 269837"/>
                  <a:gd name="connsiteY6" fmla="*/ 48605 h 163487"/>
                  <a:gd name="connsiteX7" fmla="*/ 199582 w 269837"/>
                  <a:gd name="connsiteY7" fmla="*/ 50814 h 163487"/>
                  <a:gd name="connsiteX8" fmla="*/ 171745 w 269837"/>
                  <a:gd name="connsiteY8" fmla="*/ 102511 h 163487"/>
                  <a:gd name="connsiteX9" fmla="*/ 105466 w 269837"/>
                  <a:gd name="connsiteY9" fmla="*/ 1767 h 163487"/>
                  <a:gd name="connsiteX10" fmla="*/ 101931 w 269837"/>
                  <a:gd name="connsiteY10" fmla="*/ 0 h 163487"/>
                  <a:gd name="connsiteX11" fmla="*/ 101931 w 269837"/>
                  <a:gd name="connsiteY11" fmla="*/ 0 h 163487"/>
                  <a:gd name="connsiteX12" fmla="*/ 98397 w 269837"/>
                  <a:gd name="connsiteY12" fmla="*/ 2209 h 163487"/>
                  <a:gd name="connsiteX13" fmla="*/ 45815 w 269837"/>
                  <a:gd name="connsiteY13" fmla="*/ 85279 h 163487"/>
                  <a:gd name="connsiteX14" fmla="*/ 44490 w 269837"/>
                  <a:gd name="connsiteY14" fmla="*/ 87046 h 163487"/>
                  <a:gd name="connsiteX15" fmla="*/ 746 w 269837"/>
                  <a:gd name="connsiteY15" fmla="*/ 156860 h 163487"/>
                  <a:gd name="connsiteX16" fmla="*/ 2071 w 269837"/>
                  <a:gd name="connsiteY16" fmla="*/ 163046 h 163487"/>
                  <a:gd name="connsiteX17" fmla="*/ 4722 w 269837"/>
                  <a:gd name="connsiteY17" fmla="*/ 163488 h 163487"/>
                  <a:gd name="connsiteX18" fmla="*/ 203559 w 269837"/>
                  <a:gd name="connsiteY18" fmla="*/ 62302 h 163487"/>
                  <a:gd name="connsiteX19" fmla="*/ 257908 w 269837"/>
                  <a:gd name="connsiteY19" fmla="*/ 154651 h 163487"/>
                  <a:gd name="connsiteX20" fmla="*/ 205768 w 269837"/>
                  <a:gd name="connsiteY20" fmla="*/ 154651 h 163487"/>
                  <a:gd name="connsiteX21" fmla="*/ 177048 w 269837"/>
                  <a:gd name="connsiteY21" fmla="*/ 110907 h 163487"/>
                  <a:gd name="connsiteX22" fmla="*/ 203559 w 269837"/>
                  <a:gd name="connsiteY22" fmla="*/ 62302 h 163487"/>
                  <a:gd name="connsiteX23" fmla="*/ 203559 w 269837"/>
                  <a:gd name="connsiteY23" fmla="*/ 62302 h 163487"/>
                  <a:gd name="connsiteX24" fmla="*/ 203559 w 269837"/>
                  <a:gd name="connsiteY24" fmla="*/ 62302 h 163487"/>
                  <a:gd name="connsiteX25" fmla="*/ 146559 w 269837"/>
                  <a:gd name="connsiteY25" fmla="*/ 80418 h 163487"/>
                  <a:gd name="connsiteX26" fmla="*/ 119606 w 269837"/>
                  <a:gd name="connsiteY26" fmla="*/ 64511 h 163487"/>
                  <a:gd name="connsiteX27" fmla="*/ 114303 w 269837"/>
                  <a:gd name="connsiteY27" fmla="*/ 65395 h 163487"/>
                  <a:gd name="connsiteX28" fmla="*/ 101931 w 269837"/>
                  <a:gd name="connsiteY28" fmla="*/ 77767 h 163487"/>
                  <a:gd name="connsiteX29" fmla="*/ 91769 w 269837"/>
                  <a:gd name="connsiteY29" fmla="*/ 67604 h 163487"/>
                  <a:gd name="connsiteX30" fmla="*/ 86908 w 269837"/>
                  <a:gd name="connsiteY30" fmla="*/ 66721 h 163487"/>
                  <a:gd name="connsiteX31" fmla="*/ 60839 w 269837"/>
                  <a:gd name="connsiteY31" fmla="*/ 78209 h 163487"/>
                  <a:gd name="connsiteX32" fmla="*/ 101931 w 269837"/>
                  <a:gd name="connsiteY32" fmla="*/ 12814 h 163487"/>
                  <a:gd name="connsiteX33" fmla="*/ 101931 w 269837"/>
                  <a:gd name="connsiteY33" fmla="*/ 12814 h 163487"/>
                  <a:gd name="connsiteX34" fmla="*/ 146559 w 269837"/>
                  <a:gd name="connsiteY34" fmla="*/ 80418 h 163487"/>
                  <a:gd name="connsiteX35" fmla="*/ 52443 w 269837"/>
                  <a:gd name="connsiteY35" fmla="*/ 91907 h 163487"/>
                  <a:gd name="connsiteX36" fmla="*/ 87792 w 269837"/>
                  <a:gd name="connsiteY36" fmla="*/ 76000 h 163487"/>
                  <a:gd name="connsiteX37" fmla="*/ 98838 w 269837"/>
                  <a:gd name="connsiteY37" fmla="*/ 87046 h 163487"/>
                  <a:gd name="connsiteX38" fmla="*/ 105024 w 269837"/>
                  <a:gd name="connsiteY38" fmla="*/ 87046 h 163487"/>
                  <a:gd name="connsiteX39" fmla="*/ 118280 w 269837"/>
                  <a:gd name="connsiteY39" fmla="*/ 73791 h 163487"/>
                  <a:gd name="connsiteX40" fmla="*/ 157164 w 269837"/>
                  <a:gd name="connsiteY40" fmla="*/ 96325 h 163487"/>
                  <a:gd name="connsiteX41" fmla="*/ 157164 w 269837"/>
                  <a:gd name="connsiteY41" fmla="*/ 96325 h 163487"/>
                  <a:gd name="connsiteX42" fmla="*/ 195164 w 269837"/>
                  <a:gd name="connsiteY42" fmla="*/ 154651 h 163487"/>
                  <a:gd name="connsiteX43" fmla="*/ 12676 w 269837"/>
                  <a:gd name="connsiteY43" fmla="*/ 154651 h 163487"/>
                  <a:gd name="connsiteX44" fmla="*/ 52443 w 269837"/>
                  <a:gd name="connsiteY44" fmla="*/ 91907 h 16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69837" h="163487">
                    <a:moveTo>
                      <a:pt x="4722" y="163488"/>
                    </a:moveTo>
                    <a:lnTo>
                      <a:pt x="265419" y="163488"/>
                    </a:lnTo>
                    <a:cubicBezTo>
                      <a:pt x="268071" y="163488"/>
                      <a:pt x="269838" y="161721"/>
                      <a:pt x="269838" y="159069"/>
                    </a:cubicBezTo>
                    <a:cubicBezTo>
                      <a:pt x="269838" y="158186"/>
                      <a:pt x="269838" y="157744"/>
                      <a:pt x="269396" y="156860"/>
                    </a:cubicBezTo>
                    <a:lnTo>
                      <a:pt x="207536" y="50814"/>
                    </a:lnTo>
                    <a:cubicBezTo>
                      <a:pt x="206652" y="49488"/>
                      <a:pt x="205327" y="48605"/>
                      <a:pt x="203559" y="48605"/>
                    </a:cubicBezTo>
                    <a:lnTo>
                      <a:pt x="203559" y="48605"/>
                    </a:lnTo>
                    <a:cubicBezTo>
                      <a:pt x="201792" y="48605"/>
                      <a:pt x="200466" y="49488"/>
                      <a:pt x="199582" y="50814"/>
                    </a:cubicBezTo>
                    <a:lnTo>
                      <a:pt x="171745" y="102511"/>
                    </a:lnTo>
                    <a:lnTo>
                      <a:pt x="105466" y="1767"/>
                    </a:lnTo>
                    <a:cubicBezTo>
                      <a:pt x="105024" y="884"/>
                      <a:pt x="103257" y="0"/>
                      <a:pt x="101931" y="0"/>
                    </a:cubicBezTo>
                    <a:lnTo>
                      <a:pt x="101931" y="0"/>
                    </a:lnTo>
                    <a:cubicBezTo>
                      <a:pt x="100606" y="0"/>
                      <a:pt x="98838" y="884"/>
                      <a:pt x="98397" y="2209"/>
                    </a:cubicBezTo>
                    <a:lnTo>
                      <a:pt x="45815" y="85279"/>
                    </a:lnTo>
                    <a:cubicBezTo>
                      <a:pt x="45373" y="85721"/>
                      <a:pt x="44932" y="86604"/>
                      <a:pt x="44490" y="87046"/>
                    </a:cubicBezTo>
                    <a:lnTo>
                      <a:pt x="746" y="156860"/>
                    </a:lnTo>
                    <a:cubicBezTo>
                      <a:pt x="-580" y="159069"/>
                      <a:pt x="-138" y="161721"/>
                      <a:pt x="2071" y="163046"/>
                    </a:cubicBezTo>
                    <a:cubicBezTo>
                      <a:pt x="2955" y="163046"/>
                      <a:pt x="3839" y="163488"/>
                      <a:pt x="4722" y="163488"/>
                    </a:cubicBezTo>
                    <a:close/>
                    <a:moveTo>
                      <a:pt x="203559" y="62302"/>
                    </a:moveTo>
                    <a:lnTo>
                      <a:pt x="257908" y="154651"/>
                    </a:lnTo>
                    <a:lnTo>
                      <a:pt x="205768" y="154651"/>
                    </a:lnTo>
                    <a:lnTo>
                      <a:pt x="177048" y="110907"/>
                    </a:lnTo>
                    <a:lnTo>
                      <a:pt x="203559" y="62302"/>
                    </a:lnTo>
                    <a:cubicBezTo>
                      <a:pt x="203559" y="62302"/>
                      <a:pt x="203559" y="62302"/>
                      <a:pt x="203559" y="62302"/>
                    </a:cubicBezTo>
                    <a:cubicBezTo>
                      <a:pt x="203559" y="62302"/>
                      <a:pt x="203559" y="62302"/>
                      <a:pt x="203559" y="62302"/>
                    </a:cubicBezTo>
                    <a:close/>
                    <a:moveTo>
                      <a:pt x="146559" y="80418"/>
                    </a:moveTo>
                    <a:lnTo>
                      <a:pt x="119606" y="64511"/>
                    </a:lnTo>
                    <a:cubicBezTo>
                      <a:pt x="117838" y="63628"/>
                      <a:pt x="115629" y="63628"/>
                      <a:pt x="114303" y="65395"/>
                    </a:cubicBezTo>
                    <a:lnTo>
                      <a:pt x="101931" y="77767"/>
                    </a:lnTo>
                    <a:lnTo>
                      <a:pt x="91769" y="67604"/>
                    </a:lnTo>
                    <a:cubicBezTo>
                      <a:pt x="90443" y="66279"/>
                      <a:pt x="88676" y="65837"/>
                      <a:pt x="86908" y="66721"/>
                    </a:cubicBezTo>
                    <a:lnTo>
                      <a:pt x="60839" y="78209"/>
                    </a:lnTo>
                    <a:lnTo>
                      <a:pt x="101931" y="12814"/>
                    </a:lnTo>
                    <a:cubicBezTo>
                      <a:pt x="101931" y="12814"/>
                      <a:pt x="101931" y="12814"/>
                      <a:pt x="101931" y="12814"/>
                    </a:cubicBezTo>
                    <a:lnTo>
                      <a:pt x="146559" y="80418"/>
                    </a:lnTo>
                    <a:close/>
                    <a:moveTo>
                      <a:pt x="52443" y="91907"/>
                    </a:moveTo>
                    <a:lnTo>
                      <a:pt x="87792" y="76000"/>
                    </a:lnTo>
                    <a:lnTo>
                      <a:pt x="98838" y="87046"/>
                    </a:lnTo>
                    <a:cubicBezTo>
                      <a:pt x="100606" y="88814"/>
                      <a:pt x="103257" y="88814"/>
                      <a:pt x="105024" y="87046"/>
                    </a:cubicBezTo>
                    <a:lnTo>
                      <a:pt x="118280" y="73791"/>
                    </a:lnTo>
                    <a:lnTo>
                      <a:pt x="157164" y="96325"/>
                    </a:lnTo>
                    <a:cubicBezTo>
                      <a:pt x="157164" y="96325"/>
                      <a:pt x="157164" y="96325"/>
                      <a:pt x="157164" y="96325"/>
                    </a:cubicBezTo>
                    <a:lnTo>
                      <a:pt x="195164" y="154651"/>
                    </a:lnTo>
                    <a:lnTo>
                      <a:pt x="12676" y="154651"/>
                    </a:lnTo>
                    <a:lnTo>
                      <a:pt x="52443" y="91907"/>
                    </a:ln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7406FF-A467-4D4B-36D7-D8EDBE136DB4}"/>
                  </a:ext>
                </a:extLst>
              </p:cNvPr>
              <p:cNvSpPr/>
              <p:nvPr/>
            </p:nvSpPr>
            <p:spPr>
              <a:xfrm>
                <a:off x="-3595113" y="3833999"/>
                <a:ext cx="26511" cy="26511"/>
              </a:xfrm>
              <a:custGeom>
                <a:avLst/>
                <a:gdLst>
                  <a:gd name="connsiteX0" fmla="*/ 13256 w 26511"/>
                  <a:gd name="connsiteY0" fmla="*/ 26512 h 26511"/>
                  <a:gd name="connsiteX1" fmla="*/ 26512 w 26511"/>
                  <a:gd name="connsiteY1" fmla="*/ 13256 h 26511"/>
                  <a:gd name="connsiteX2" fmla="*/ 13256 w 26511"/>
                  <a:gd name="connsiteY2" fmla="*/ 0 h 26511"/>
                  <a:gd name="connsiteX3" fmla="*/ 0 w 26511"/>
                  <a:gd name="connsiteY3" fmla="*/ 13256 h 26511"/>
                  <a:gd name="connsiteX4" fmla="*/ 13256 w 26511"/>
                  <a:gd name="connsiteY4" fmla="*/ 26512 h 26511"/>
                  <a:gd name="connsiteX5" fmla="*/ 13256 w 26511"/>
                  <a:gd name="connsiteY5" fmla="*/ 8837 h 26511"/>
                  <a:gd name="connsiteX6" fmla="*/ 17674 w 26511"/>
                  <a:gd name="connsiteY6" fmla="*/ 13256 h 26511"/>
                  <a:gd name="connsiteX7" fmla="*/ 13256 w 26511"/>
                  <a:gd name="connsiteY7" fmla="*/ 17674 h 26511"/>
                  <a:gd name="connsiteX8" fmla="*/ 8837 w 26511"/>
                  <a:gd name="connsiteY8" fmla="*/ 13256 h 26511"/>
                  <a:gd name="connsiteX9" fmla="*/ 13256 w 26511"/>
                  <a:gd name="connsiteY9" fmla="*/ 8837 h 2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511" h="26511">
                    <a:moveTo>
                      <a:pt x="13256" y="26512"/>
                    </a:moveTo>
                    <a:cubicBezTo>
                      <a:pt x="20767" y="26512"/>
                      <a:pt x="26512" y="20767"/>
                      <a:pt x="26512" y="13256"/>
                    </a:cubicBezTo>
                    <a:cubicBezTo>
                      <a:pt x="26512" y="5744"/>
                      <a:pt x="20767" y="0"/>
                      <a:pt x="13256" y="0"/>
                    </a:cubicBezTo>
                    <a:cubicBezTo>
                      <a:pt x="5744" y="0"/>
                      <a:pt x="0" y="5744"/>
                      <a:pt x="0" y="13256"/>
                    </a:cubicBezTo>
                    <a:cubicBezTo>
                      <a:pt x="0" y="20767"/>
                      <a:pt x="5744" y="26512"/>
                      <a:pt x="13256" y="26512"/>
                    </a:cubicBezTo>
                    <a:close/>
                    <a:moveTo>
                      <a:pt x="13256" y="8837"/>
                    </a:moveTo>
                    <a:cubicBezTo>
                      <a:pt x="15907" y="8837"/>
                      <a:pt x="17674" y="10605"/>
                      <a:pt x="17674" y="13256"/>
                    </a:cubicBezTo>
                    <a:cubicBezTo>
                      <a:pt x="17674" y="15907"/>
                      <a:pt x="15907" y="17674"/>
                      <a:pt x="13256" y="17674"/>
                    </a:cubicBezTo>
                    <a:cubicBezTo>
                      <a:pt x="10605" y="17674"/>
                      <a:pt x="8837" y="15907"/>
                      <a:pt x="8837" y="13256"/>
                    </a:cubicBezTo>
                    <a:cubicBezTo>
                      <a:pt x="8837" y="10605"/>
                      <a:pt x="10605" y="8837"/>
                      <a:pt x="13256" y="88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C3F505F-105E-EEFF-3FB1-CC800D5EA025}"/>
                  </a:ext>
                </a:extLst>
              </p:cNvPr>
              <p:cNvSpPr/>
              <p:nvPr/>
            </p:nvSpPr>
            <p:spPr>
              <a:xfrm>
                <a:off x="-3656974" y="3794231"/>
                <a:ext cx="335813" cy="256278"/>
              </a:xfrm>
              <a:custGeom>
                <a:avLst/>
                <a:gdLst>
                  <a:gd name="connsiteX0" fmla="*/ 335813 w 335813"/>
                  <a:gd name="connsiteY0" fmla="*/ 0 h 256278"/>
                  <a:gd name="connsiteX1" fmla="*/ 0 w 335813"/>
                  <a:gd name="connsiteY1" fmla="*/ 0 h 256278"/>
                  <a:gd name="connsiteX2" fmla="*/ 0 w 335813"/>
                  <a:gd name="connsiteY2" fmla="*/ 256278 h 256278"/>
                  <a:gd name="connsiteX3" fmla="*/ 335813 w 335813"/>
                  <a:gd name="connsiteY3" fmla="*/ 256278 h 256278"/>
                  <a:gd name="connsiteX4" fmla="*/ 335813 w 335813"/>
                  <a:gd name="connsiteY4" fmla="*/ 0 h 256278"/>
                  <a:gd name="connsiteX5" fmla="*/ 326976 w 335813"/>
                  <a:gd name="connsiteY5" fmla="*/ 247441 h 256278"/>
                  <a:gd name="connsiteX6" fmla="*/ 8837 w 335813"/>
                  <a:gd name="connsiteY6" fmla="*/ 247441 h 256278"/>
                  <a:gd name="connsiteX7" fmla="*/ 8837 w 335813"/>
                  <a:gd name="connsiteY7" fmla="*/ 8837 h 256278"/>
                  <a:gd name="connsiteX8" fmla="*/ 326976 w 335813"/>
                  <a:gd name="connsiteY8" fmla="*/ 8837 h 256278"/>
                  <a:gd name="connsiteX9" fmla="*/ 326976 w 335813"/>
                  <a:gd name="connsiteY9" fmla="*/ 247441 h 25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5813" h="256278">
                    <a:moveTo>
                      <a:pt x="335813" y="0"/>
                    </a:moveTo>
                    <a:lnTo>
                      <a:pt x="0" y="0"/>
                    </a:lnTo>
                    <a:lnTo>
                      <a:pt x="0" y="256278"/>
                    </a:lnTo>
                    <a:lnTo>
                      <a:pt x="335813" y="256278"/>
                    </a:lnTo>
                    <a:lnTo>
                      <a:pt x="335813" y="0"/>
                    </a:lnTo>
                    <a:close/>
                    <a:moveTo>
                      <a:pt x="326976" y="247441"/>
                    </a:moveTo>
                    <a:lnTo>
                      <a:pt x="8837" y="247441"/>
                    </a:lnTo>
                    <a:lnTo>
                      <a:pt x="8837" y="8837"/>
                    </a:lnTo>
                    <a:lnTo>
                      <a:pt x="326976" y="8837"/>
                    </a:lnTo>
                    <a:lnTo>
                      <a:pt x="326976" y="247441"/>
                    </a:ln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2" name="Graphic 21" descr="Image outline">
              <a:extLst>
                <a:ext uri="{FF2B5EF4-FFF2-40B4-BE49-F238E27FC236}">
                  <a16:creationId xmlns:a16="http://schemas.microsoft.com/office/drawing/2014/main" id="{C2FE0903-331E-6B59-1B39-FEA3C6F6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59" y="4052565"/>
              <a:ext cx="424185" cy="424185"/>
            </a:xfrm>
            <a:prstGeom prst="rect">
              <a:avLst/>
            </a:prstGeom>
          </p:spPr>
        </p:pic>
        <p:pic>
          <p:nvPicPr>
            <p:cNvPr id="23" name="Graphic 22" descr="Image outline">
              <a:extLst>
                <a:ext uri="{FF2B5EF4-FFF2-40B4-BE49-F238E27FC236}">
                  <a16:creationId xmlns:a16="http://schemas.microsoft.com/office/drawing/2014/main" id="{8EA6E6B7-1C56-42B5-BA03-4E8ED60CD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0" y="4399270"/>
              <a:ext cx="424185" cy="424185"/>
            </a:xfrm>
            <a:prstGeom prst="rect">
              <a:avLst/>
            </a:prstGeom>
          </p:spPr>
        </p:pic>
        <p:pic>
          <p:nvPicPr>
            <p:cNvPr id="24" name="Graphic 23" descr="Image outline">
              <a:extLst>
                <a:ext uri="{FF2B5EF4-FFF2-40B4-BE49-F238E27FC236}">
                  <a16:creationId xmlns:a16="http://schemas.microsoft.com/office/drawing/2014/main" id="{7FCE43A9-FEC0-12F2-AB15-112FD1517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4784715"/>
              <a:ext cx="424185" cy="424185"/>
            </a:xfrm>
            <a:prstGeom prst="rect">
              <a:avLst/>
            </a:prstGeom>
          </p:spPr>
        </p:pic>
        <p:pic>
          <p:nvPicPr>
            <p:cNvPr id="25" name="Graphic 24" descr="Image outline">
              <a:extLst>
                <a:ext uri="{FF2B5EF4-FFF2-40B4-BE49-F238E27FC236}">
                  <a16:creationId xmlns:a16="http://schemas.microsoft.com/office/drawing/2014/main" id="{D3BF5C2E-849C-1EEF-6666-F1F020B45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170160"/>
              <a:ext cx="424185" cy="424185"/>
            </a:xfrm>
            <a:prstGeom prst="rect">
              <a:avLst/>
            </a:prstGeom>
          </p:spPr>
        </p:pic>
        <p:pic>
          <p:nvPicPr>
            <p:cNvPr id="26" name="Graphic 25" descr="Image outline">
              <a:extLst>
                <a:ext uri="{FF2B5EF4-FFF2-40B4-BE49-F238E27FC236}">
                  <a16:creationId xmlns:a16="http://schemas.microsoft.com/office/drawing/2014/main" id="{89939A07-C2C7-FE36-49ED-61FFCA027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516865"/>
              <a:ext cx="424185" cy="424185"/>
            </a:xfrm>
            <a:prstGeom prst="rect">
              <a:avLst/>
            </a:prstGeom>
          </p:spPr>
        </p:pic>
        <p:pic>
          <p:nvPicPr>
            <p:cNvPr id="27" name="Graphic 26" descr="Image outline">
              <a:extLst>
                <a:ext uri="{FF2B5EF4-FFF2-40B4-BE49-F238E27FC236}">
                  <a16:creationId xmlns:a16="http://schemas.microsoft.com/office/drawing/2014/main" id="{E6664530-1FBF-0B69-64B2-101375DD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902310"/>
              <a:ext cx="424185" cy="424185"/>
            </a:xfrm>
            <a:prstGeom prst="rect">
              <a:avLst/>
            </a:prstGeom>
          </p:spPr>
        </p:pic>
        <p:pic>
          <p:nvPicPr>
            <p:cNvPr id="28" name="Graphic 27" descr="Image outline">
              <a:extLst>
                <a:ext uri="{FF2B5EF4-FFF2-40B4-BE49-F238E27FC236}">
                  <a16:creationId xmlns:a16="http://schemas.microsoft.com/office/drawing/2014/main" id="{7EBD6B11-B99C-42B3-FC22-F219820B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6260462"/>
              <a:ext cx="424185" cy="424185"/>
            </a:xfrm>
            <a:prstGeom prst="rect">
              <a:avLst/>
            </a:prstGeom>
          </p:spPr>
        </p:pic>
        <p:pic>
          <p:nvPicPr>
            <p:cNvPr id="29" name="Graphic 28" descr="Image outline">
              <a:extLst>
                <a:ext uri="{FF2B5EF4-FFF2-40B4-BE49-F238E27FC236}">
                  <a16:creationId xmlns:a16="http://schemas.microsoft.com/office/drawing/2014/main" id="{56192889-88B2-8EF8-B097-829193815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6645907"/>
              <a:ext cx="424185" cy="424185"/>
            </a:xfrm>
            <a:prstGeom prst="rect">
              <a:avLst/>
            </a:prstGeom>
          </p:spPr>
        </p:pic>
        <p:pic>
          <p:nvPicPr>
            <p:cNvPr id="30" name="Graphic 29" descr="Image outline">
              <a:extLst>
                <a:ext uri="{FF2B5EF4-FFF2-40B4-BE49-F238E27FC236}">
                  <a16:creationId xmlns:a16="http://schemas.microsoft.com/office/drawing/2014/main" id="{E905D33C-4011-52DE-97C8-FF3F1AD6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7004059"/>
              <a:ext cx="424185" cy="424185"/>
            </a:xfrm>
            <a:prstGeom prst="rect">
              <a:avLst/>
            </a:prstGeom>
          </p:spPr>
        </p:pic>
        <p:pic>
          <p:nvPicPr>
            <p:cNvPr id="31" name="Graphic 30" descr="Image outline">
              <a:extLst>
                <a:ext uri="{FF2B5EF4-FFF2-40B4-BE49-F238E27FC236}">
                  <a16:creationId xmlns:a16="http://schemas.microsoft.com/office/drawing/2014/main" id="{58CB35D8-F29A-63CD-F913-F6CD5C5FB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7389504"/>
              <a:ext cx="424185" cy="424185"/>
            </a:xfrm>
            <a:prstGeom prst="rect">
              <a:avLst/>
            </a:prstGeom>
          </p:spPr>
        </p:pic>
        <p:pic>
          <p:nvPicPr>
            <p:cNvPr id="32" name="Graphic 31" descr="Image outline">
              <a:extLst>
                <a:ext uri="{FF2B5EF4-FFF2-40B4-BE49-F238E27FC236}">
                  <a16:creationId xmlns:a16="http://schemas.microsoft.com/office/drawing/2014/main" id="{EDE53916-6B52-6C91-4BFA-3549FBC2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8181" y="8853804"/>
              <a:ext cx="424185" cy="424185"/>
            </a:xfrm>
            <a:prstGeom prst="rect">
              <a:avLst/>
            </a:prstGeom>
          </p:spPr>
        </p:pic>
        <p:pic>
          <p:nvPicPr>
            <p:cNvPr id="33" name="Graphic 32" descr="Image outline">
              <a:extLst>
                <a:ext uri="{FF2B5EF4-FFF2-40B4-BE49-F238E27FC236}">
                  <a16:creationId xmlns:a16="http://schemas.microsoft.com/office/drawing/2014/main" id="{2895EEE1-1FA4-353C-1F4F-B652D7AA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8479806"/>
              <a:ext cx="424185" cy="424185"/>
            </a:xfrm>
            <a:prstGeom prst="rect">
              <a:avLst/>
            </a:prstGeom>
          </p:spPr>
        </p:pic>
        <p:pic>
          <p:nvPicPr>
            <p:cNvPr id="34" name="Graphic 33" descr="Image outline">
              <a:extLst>
                <a:ext uri="{FF2B5EF4-FFF2-40B4-BE49-F238E27FC236}">
                  <a16:creationId xmlns:a16="http://schemas.microsoft.com/office/drawing/2014/main" id="{07377DEB-1DB3-3A12-FA9E-8C842ECFF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8121653"/>
              <a:ext cx="424185" cy="424185"/>
            </a:xfrm>
            <a:prstGeom prst="rect">
              <a:avLst/>
            </a:prstGeom>
          </p:spPr>
        </p:pic>
        <p:pic>
          <p:nvPicPr>
            <p:cNvPr id="35" name="Graphic 34" descr="Image outline">
              <a:extLst>
                <a:ext uri="{FF2B5EF4-FFF2-40B4-BE49-F238E27FC236}">
                  <a16:creationId xmlns:a16="http://schemas.microsoft.com/office/drawing/2014/main" id="{C7E654E4-1F50-7B83-282A-060D4B93D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7743675"/>
              <a:ext cx="424185" cy="424185"/>
            </a:xfrm>
            <a:prstGeom prst="rect">
              <a:avLst/>
            </a:prstGeom>
          </p:spPr>
        </p:pic>
        <p:pic>
          <p:nvPicPr>
            <p:cNvPr id="36" name="Graphic 35" descr="Image outline">
              <a:extLst>
                <a:ext uri="{FF2B5EF4-FFF2-40B4-BE49-F238E27FC236}">
                  <a16:creationId xmlns:a16="http://schemas.microsoft.com/office/drawing/2014/main" id="{BF70DF7D-46CB-6937-5EAC-54BBDF4F0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95801" y="9239249"/>
              <a:ext cx="424185" cy="424185"/>
            </a:xfrm>
            <a:prstGeom prst="rect">
              <a:avLst/>
            </a:prstGeom>
          </p:spPr>
        </p:pic>
      </p:grp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8E7A834-9358-C139-18BE-071322411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46029"/>
              </p:ext>
            </p:extLst>
          </p:nvPr>
        </p:nvGraphicFramePr>
        <p:xfrm>
          <a:off x="4693554" y="9641347"/>
          <a:ext cx="2305623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046">
                  <a:extLst>
                    <a:ext uri="{9D8B030D-6E8A-4147-A177-3AD203B41FA5}">
                      <a16:colId xmlns:a16="http://schemas.microsoft.com/office/drawing/2014/main" val="1316967690"/>
                    </a:ext>
                  </a:extLst>
                </a:gridCol>
                <a:gridCol w="1881577">
                  <a:extLst>
                    <a:ext uri="{9D8B030D-6E8A-4147-A177-3AD203B41FA5}">
                      <a16:colId xmlns:a16="http://schemas.microsoft.com/office/drawing/2014/main" val="1709612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frame_0001.png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28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frame_0002.png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77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frame_0003.png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48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frame_0004.png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83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frame_0005.png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75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frame_0006.png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15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frame_0007.png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1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frame_0008.png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9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frame_0009.png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2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frame_0010.png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6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frame_0011.png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4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frame_0012.png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85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frame_0013.png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37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frame_0014.png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7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frame_0015.png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31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frame_0016.png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2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……….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465831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BADD4BD4-02CB-3B0E-1F84-FB60AA7EFF5B}"/>
              </a:ext>
            </a:extLst>
          </p:cNvPr>
          <p:cNvGrpSpPr/>
          <p:nvPr/>
        </p:nvGrpSpPr>
        <p:grpSpPr>
          <a:xfrm>
            <a:off x="4754381" y="9693195"/>
            <a:ext cx="437166" cy="5897774"/>
            <a:chOff x="-3701162" y="3765660"/>
            <a:chExt cx="437166" cy="589777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1D6CDE-6A22-9AAC-CF4B-D371E8A139EB}"/>
                </a:ext>
              </a:extLst>
            </p:cNvPr>
            <p:cNvGrpSpPr/>
            <p:nvPr/>
          </p:nvGrpSpPr>
          <p:grpSpPr>
            <a:xfrm>
              <a:off x="-3656977" y="3765660"/>
              <a:ext cx="335813" cy="256278"/>
              <a:chOff x="-3656974" y="3794231"/>
              <a:chExt cx="335813" cy="25627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EAC6671-D381-DC98-7E13-28B318E5616F}"/>
                  </a:ext>
                </a:extLst>
              </p:cNvPr>
              <p:cNvSpPr/>
              <p:nvPr/>
            </p:nvSpPr>
            <p:spPr>
              <a:xfrm>
                <a:off x="-3626347" y="3842836"/>
                <a:ext cx="269837" cy="163487"/>
              </a:xfrm>
              <a:custGeom>
                <a:avLst/>
                <a:gdLst>
                  <a:gd name="connsiteX0" fmla="*/ 4722 w 269837"/>
                  <a:gd name="connsiteY0" fmla="*/ 163488 h 163487"/>
                  <a:gd name="connsiteX1" fmla="*/ 265419 w 269837"/>
                  <a:gd name="connsiteY1" fmla="*/ 163488 h 163487"/>
                  <a:gd name="connsiteX2" fmla="*/ 269838 w 269837"/>
                  <a:gd name="connsiteY2" fmla="*/ 159069 h 163487"/>
                  <a:gd name="connsiteX3" fmla="*/ 269396 w 269837"/>
                  <a:gd name="connsiteY3" fmla="*/ 156860 h 163487"/>
                  <a:gd name="connsiteX4" fmla="*/ 207536 w 269837"/>
                  <a:gd name="connsiteY4" fmla="*/ 50814 h 163487"/>
                  <a:gd name="connsiteX5" fmla="*/ 203559 w 269837"/>
                  <a:gd name="connsiteY5" fmla="*/ 48605 h 163487"/>
                  <a:gd name="connsiteX6" fmla="*/ 203559 w 269837"/>
                  <a:gd name="connsiteY6" fmla="*/ 48605 h 163487"/>
                  <a:gd name="connsiteX7" fmla="*/ 199582 w 269837"/>
                  <a:gd name="connsiteY7" fmla="*/ 50814 h 163487"/>
                  <a:gd name="connsiteX8" fmla="*/ 171745 w 269837"/>
                  <a:gd name="connsiteY8" fmla="*/ 102511 h 163487"/>
                  <a:gd name="connsiteX9" fmla="*/ 105466 w 269837"/>
                  <a:gd name="connsiteY9" fmla="*/ 1767 h 163487"/>
                  <a:gd name="connsiteX10" fmla="*/ 101931 w 269837"/>
                  <a:gd name="connsiteY10" fmla="*/ 0 h 163487"/>
                  <a:gd name="connsiteX11" fmla="*/ 101931 w 269837"/>
                  <a:gd name="connsiteY11" fmla="*/ 0 h 163487"/>
                  <a:gd name="connsiteX12" fmla="*/ 98397 w 269837"/>
                  <a:gd name="connsiteY12" fmla="*/ 2209 h 163487"/>
                  <a:gd name="connsiteX13" fmla="*/ 45815 w 269837"/>
                  <a:gd name="connsiteY13" fmla="*/ 85279 h 163487"/>
                  <a:gd name="connsiteX14" fmla="*/ 44490 w 269837"/>
                  <a:gd name="connsiteY14" fmla="*/ 87046 h 163487"/>
                  <a:gd name="connsiteX15" fmla="*/ 746 w 269837"/>
                  <a:gd name="connsiteY15" fmla="*/ 156860 h 163487"/>
                  <a:gd name="connsiteX16" fmla="*/ 2071 w 269837"/>
                  <a:gd name="connsiteY16" fmla="*/ 163046 h 163487"/>
                  <a:gd name="connsiteX17" fmla="*/ 4722 w 269837"/>
                  <a:gd name="connsiteY17" fmla="*/ 163488 h 163487"/>
                  <a:gd name="connsiteX18" fmla="*/ 203559 w 269837"/>
                  <a:gd name="connsiteY18" fmla="*/ 62302 h 163487"/>
                  <a:gd name="connsiteX19" fmla="*/ 257908 w 269837"/>
                  <a:gd name="connsiteY19" fmla="*/ 154651 h 163487"/>
                  <a:gd name="connsiteX20" fmla="*/ 205768 w 269837"/>
                  <a:gd name="connsiteY20" fmla="*/ 154651 h 163487"/>
                  <a:gd name="connsiteX21" fmla="*/ 177048 w 269837"/>
                  <a:gd name="connsiteY21" fmla="*/ 110907 h 163487"/>
                  <a:gd name="connsiteX22" fmla="*/ 203559 w 269837"/>
                  <a:gd name="connsiteY22" fmla="*/ 62302 h 163487"/>
                  <a:gd name="connsiteX23" fmla="*/ 203559 w 269837"/>
                  <a:gd name="connsiteY23" fmla="*/ 62302 h 163487"/>
                  <a:gd name="connsiteX24" fmla="*/ 203559 w 269837"/>
                  <a:gd name="connsiteY24" fmla="*/ 62302 h 163487"/>
                  <a:gd name="connsiteX25" fmla="*/ 146559 w 269837"/>
                  <a:gd name="connsiteY25" fmla="*/ 80418 h 163487"/>
                  <a:gd name="connsiteX26" fmla="*/ 119606 w 269837"/>
                  <a:gd name="connsiteY26" fmla="*/ 64511 h 163487"/>
                  <a:gd name="connsiteX27" fmla="*/ 114303 w 269837"/>
                  <a:gd name="connsiteY27" fmla="*/ 65395 h 163487"/>
                  <a:gd name="connsiteX28" fmla="*/ 101931 w 269837"/>
                  <a:gd name="connsiteY28" fmla="*/ 77767 h 163487"/>
                  <a:gd name="connsiteX29" fmla="*/ 91769 w 269837"/>
                  <a:gd name="connsiteY29" fmla="*/ 67604 h 163487"/>
                  <a:gd name="connsiteX30" fmla="*/ 86908 w 269837"/>
                  <a:gd name="connsiteY30" fmla="*/ 66721 h 163487"/>
                  <a:gd name="connsiteX31" fmla="*/ 60839 w 269837"/>
                  <a:gd name="connsiteY31" fmla="*/ 78209 h 163487"/>
                  <a:gd name="connsiteX32" fmla="*/ 101931 w 269837"/>
                  <a:gd name="connsiteY32" fmla="*/ 12814 h 163487"/>
                  <a:gd name="connsiteX33" fmla="*/ 101931 w 269837"/>
                  <a:gd name="connsiteY33" fmla="*/ 12814 h 163487"/>
                  <a:gd name="connsiteX34" fmla="*/ 146559 w 269837"/>
                  <a:gd name="connsiteY34" fmla="*/ 80418 h 163487"/>
                  <a:gd name="connsiteX35" fmla="*/ 52443 w 269837"/>
                  <a:gd name="connsiteY35" fmla="*/ 91907 h 163487"/>
                  <a:gd name="connsiteX36" fmla="*/ 87792 w 269837"/>
                  <a:gd name="connsiteY36" fmla="*/ 76000 h 163487"/>
                  <a:gd name="connsiteX37" fmla="*/ 98838 w 269837"/>
                  <a:gd name="connsiteY37" fmla="*/ 87046 h 163487"/>
                  <a:gd name="connsiteX38" fmla="*/ 105024 w 269837"/>
                  <a:gd name="connsiteY38" fmla="*/ 87046 h 163487"/>
                  <a:gd name="connsiteX39" fmla="*/ 118280 w 269837"/>
                  <a:gd name="connsiteY39" fmla="*/ 73791 h 163487"/>
                  <a:gd name="connsiteX40" fmla="*/ 157164 w 269837"/>
                  <a:gd name="connsiteY40" fmla="*/ 96325 h 163487"/>
                  <a:gd name="connsiteX41" fmla="*/ 157164 w 269837"/>
                  <a:gd name="connsiteY41" fmla="*/ 96325 h 163487"/>
                  <a:gd name="connsiteX42" fmla="*/ 195164 w 269837"/>
                  <a:gd name="connsiteY42" fmla="*/ 154651 h 163487"/>
                  <a:gd name="connsiteX43" fmla="*/ 12676 w 269837"/>
                  <a:gd name="connsiteY43" fmla="*/ 154651 h 163487"/>
                  <a:gd name="connsiteX44" fmla="*/ 52443 w 269837"/>
                  <a:gd name="connsiteY44" fmla="*/ 91907 h 16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69837" h="163487">
                    <a:moveTo>
                      <a:pt x="4722" y="163488"/>
                    </a:moveTo>
                    <a:lnTo>
                      <a:pt x="265419" y="163488"/>
                    </a:lnTo>
                    <a:cubicBezTo>
                      <a:pt x="268071" y="163488"/>
                      <a:pt x="269838" y="161721"/>
                      <a:pt x="269838" y="159069"/>
                    </a:cubicBezTo>
                    <a:cubicBezTo>
                      <a:pt x="269838" y="158186"/>
                      <a:pt x="269838" y="157744"/>
                      <a:pt x="269396" y="156860"/>
                    </a:cubicBezTo>
                    <a:lnTo>
                      <a:pt x="207536" y="50814"/>
                    </a:lnTo>
                    <a:cubicBezTo>
                      <a:pt x="206652" y="49488"/>
                      <a:pt x="205327" y="48605"/>
                      <a:pt x="203559" y="48605"/>
                    </a:cubicBezTo>
                    <a:lnTo>
                      <a:pt x="203559" y="48605"/>
                    </a:lnTo>
                    <a:cubicBezTo>
                      <a:pt x="201792" y="48605"/>
                      <a:pt x="200466" y="49488"/>
                      <a:pt x="199582" y="50814"/>
                    </a:cubicBezTo>
                    <a:lnTo>
                      <a:pt x="171745" y="102511"/>
                    </a:lnTo>
                    <a:lnTo>
                      <a:pt x="105466" y="1767"/>
                    </a:lnTo>
                    <a:cubicBezTo>
                      <a:pt x="105024" y="884"/>
                      <a:pt x="103257" y="0"/>
                      <a:pt x="101931" y="0"/>
                    </a:cubicBezTo>
                    <a:lnTo>
                      <a:pt x="101931" y="0"/>
                    </a:lnTo>
                    <a:cubicBezTo>
                      <a:pt x="100606" y="0"/>
                      <a:pt x="98838" y="884"/>
                      <a:pt x="98397" y="2209"/>
                    </a:cubicBezTo>
                    <a:lnTo>
                      <a:pt x="45815" y="85279"/>
                    </a:lnTo>
                    <a:cubicBezTo>
                      <a:pt x="45373" y="85721"/>
                      <a:pt x="44932" y="86604"/>
                      <a:pt x="44490" y="87046"/>
                    </a:cubicBezTo>
                    <a:lnTo>
                      <a:pt x="746" y="156860"/>
                    </a:lnTo>
                    <a:cubicBezTo>
                      <a:pt x="-580" y="159069"/>
                      <a:pt x="-138" y="161721"/>
                      <a:pt x="2071" y="163046"/>
                    </a:cubicBezTo>
                    <a:cubicBezTo>
                      <a:pt x="2955" y="163046"/>
                      <a:pt x="3839" y="163488"/>
                      <a:pt x="4722" y="163488"/>
                    </a:cubicBezTo>
                    <a:close/>
                    <a:moveTo>
                      <a:pt x="203559" y="62302"/>
                    </a:moveTo>
                    <a:lnTo>
                      <a:pt x="257908" y="154651"/>
                    </a:lnTo>
                    <a:lnTo>
                      <a:pt x="205768" y="154651"/>
                    </a:lnTo>
                    <a:lnTo>
                      <a:pt x="177048" y="110907"/>
                    </a:lnTo>
                    <a:lnTo>
                      <a:pt x="203559" y="62302"/>
                    </a:lnTo>
                    <a:cubicBezTo>
                      <a:pt x="203559" y="62302"/>
                      <a:pt x="203559" y="62302"/>
                      <a:pt x="203559" y="62302"/>
                    </a:cubicBezTo>
                    <a:cubicBezTo>
                      <a:pt x="203559" y="62302"/>
                      <a:pt x="203559" y="62302"/>
                      <a:pt x="203559" y="62302"/>
                    </a:cubicBezTo>
                    <a:close/>
                    <a:moveTo>
                      <a:pt x="146559" y="80418"/>
                    </a:moveTo>
                    <a:lnTo>
                      <a:pt x="119606" y="64511"/>
                    </a:lnTo>
                    <a:cubicBezTo>
                      <a:pt x="117838" y="63628"/>
                      <a:pt x="115629" y="63628"/>
                      <a:pt x="114303" y="65395"/>
                    </a:cubicBezTo>
                    <a:lnTo>
                      <a:pt x="101931" y="77767"/>
                    </a:lnTo>
                    <a:lnTo>
                      <a:pt x="91769" y="67604"/>
                    </a:lnTo>
                    <a:cubicBezTo>
                      <a:pt x="90443" y="66279"/>
                      <a:pt x="88676" y="65837"/>
                      <a:pt x="86908" y="66721"/>
                    </a:cubicBezTo>
                    <a:lnTo>
                      <a:pt x="60839" y="78209"/>
                    </a:lnTo>
                    <a:lnTo>
                      <a:pt x="101931" y="12814"/>
                    </a:lnTo>
                    <a:cubicBezTo>
                      <a:pt x="101931" y="12814"/>
                      <a:pt x="101931" y="12814"/>
                      <a:pt x="101931" y="12814"/>
                    </a:cubicBezTo>
                    <a:lnTo>
                      <a:pt x="146559" y="80418"/>
                    </a:lnTo>
                    <a:close/>
                    <a:moveTo>
                      <a:pt x="52443" y="91907"/>
                    </a:moveTo>
                    <a:lnTo>
                      <a:pt x="87792" y="76000"/>
                    </a:lnTo>
                    <a:lnTo>
                      <a:pt x="98838" y="87046"/>
                    </a:lnTo>
                    <a:cubicBezTo>
                      <a:pt x="100606" y="88814"/>
                      <a:pt x="103257" y="88814"/>
                      <a:pt x="105024" y="87046"/>
                    </a:cubicBezTo>
                    <a:lnTo>
                      <a:pt x="118280" y="73791"/>
                    </a:lnTo>
                    <a:lnTo>
                      <a:pt x="157164" y="96325"/>
                    </a:lnTo>
                    <a:cubicBezTo>
                      <a:pt x="157164" y="96325"/>
                      <a:pt x="157164" y="96325"/>
                      <a:pt x="157164" y="96325"/>
                    </a:cubicBezTo>
                    <a:lnTo>
                      <a:pt x="195164" y="154651"/>
                    </a:lnTo>
                    <a:lnTo>
                      <a:pt x="12676" y="154651"/>
                    </a:lnTo>
                    <a:lnTo>
                      <a:pt x="52443" y="91907"/>
                    </a:ln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4298A80-2A76-D753-4C84-A775A6A68F90}"/>
                  </a:ext>
                </a:extLst>
              </p:cNvPr>
              <p:cNvSpPr/>
              <p:nvPr/>
            </p:nvSpPr>
            <p:spPr>
              <a:xfrm>
                <a:off x="-3595113" y="3833999"/>
                <a:ext cx="26511" cy="26511"/>
              </a:xfrm>
              <a:custGeom>
                <a:avLst/>
                <a:gdLst>
                  <a:gd name="connsiteX0" fmla="*/ 13256 w 26511"/>
                  <a:gd name="connsiteY0" fmla="*/ 26512 h 26511"/>
                  <a:gd name="connsiteX1" fmla="*/ 26512 w 26511"/>
                  <a:gd name="connsiteY1" fmla="*/ 13256 h 26511"/>
                  <a:gd name="connsiteX2" fmla="*/ 13256 w 26511"/>
                  <a:gd name="connsiteY2" fmla="*/ 0 h 26511"/>
                  <a:gd name="connsiteX3" fmla="*/ 0 w 26511"/>
                  <a:gd name="connsiteY3" fmla="*/ 13256 h 26511"/>
                  <a:gd name="connsiteX4" fmla="*/ 13256 w 26511"/>
                  <a:gd name="connsiteY4" fmla="*/ 26512 h 26511"/>
                  <a:gd name="connsiteX5" fmla="*/ 13256 w 26511"/>
                  <a:gd name="connsiteY5" fmla="*/ 8837 h 26511"/>
                  <a:gd name="connsiteX6" fmla="*/ 17674 w 26511"/>
                  <a:gd name="connsiteY6" fmla="*/ 13256 h 26511"/>
                  <a:gd name="connsiteX7" fmla="*/ 13256 w 26511"/>
                  <a:gd name="connsiteY7" fmla="*/ 17674 h 26511"/>
                  <a:gd name="connsiteX8" fmla="*/ 8837 w 26511"/>
                  <a:gd name="connsiteY8" fmla="*/ 13256 h 26511"/>
                  <a:gd name="connsiteX9" fmla="*/ 13256 w 26511"/>
                  <a:gd name="connsiteY9" fmla="*/ 8837 h 2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511" h="26511">
                    <a:moveTo>
                      <a:pt x="13256" y="26512"/>
                    </a:moveTo>
                    <a:cubicBezTo>
                      <a:pt x="20767" y="26512"/>
                      <a:pt x="26512" y="20767"/>
                      <a:pt x="26512" y="13256"/>
                    </a:cubicBezTo>
                    <a:cubicBezTo>
                      <a:pt x="26512" y="5744"/>
                      <a:pt x="20767" y="0"/>
                      <a:pt x="13256" y="0"/>
                    </a:cubicBezTo>
                    <a:cubicBezTo>
                      <a:pt x="5744" y="0"/>
                      <a:pt x="0" y="5744"/>
                      <a:pt x="0" y="13256"/>
                    </a:cubicBezTo>
                    <a:cubicBezTo>
                      <a:pt x="0" y="20767"/>
                      <a:pt x="5744" y="26512"/>
                      <a:pt x="13256" y="26512"/>
                    </a:cubicBezTo>
                    <a:close/>
                    <a:moveTo>
                      <a:pt x="13256" y="8837"/>
                    </a:moveTo>
                    <a:cubicBezTo>
                      <a:pt x="15907" y="8837"/>
                      <a:pt x="17674" y="10605"/>
                      <a:pt x="17674" y="13256"/>
                    </a:cubicBezTo>
                    <a:cubicBezTo>
                      <a:pt x="17674" y="15907"/>
                      <a:pt x="15907" y="17674"/>
                      <a:pt x="13256" y="17674"/>
                    </a:cubicBezTo>
                    <a:cubicBezTo>
                      <a:pt x="10605" y="17674"/>
                      <a:pt x="8837" y="15907"/>
                      <a:pt x="8837" y="13256"/>
                    </a:cubicBezTo>
                    <a:cubicBezTo>
                      <a:pt x="8837" y="10605"/>
                      <a:pt x="10605" y="8837"/>
                      <a:pt x="13256" y="88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44984A7-B0C0-1800-1204-7A11E36A28FC}"/>
                  </a:ext>
                </a:extLst>
              </p:cNvPr>
              <p:cNvSpPr/>
              <p:nvPr/>
            </p:nvSpPr>
            <p:spPr>
              <a:xfrm>
                <a:off x="-3656974" y="3794231"/>
                <a:ext cx="335813" cy="256278"/>
              </a:xfrm>
              <a:custGeom>
                <a:avLst/>
                <a:gdLst>
                  <a:gd name="connsiteX0" fmla="*/ 335813 w 335813"/>
                  <a:gd name="connsiteY0" fmla="*/ 0 h 256278"/>
                  <a:gd name="connsiteX1" fmla="*/ 0 w 335813"/>
                  <a:gd name="connsiteY1" fmla="*/ 0 h 256278"/>
                  <a:gd name="connsiteX2" fmla="*/ 0 w 335813"/>
                  <a:gd name="connsiteY2" fmla="*/ 256278 h 256278"/>
                  <a:gd name="connsiteX3" fmla="*/ 335813 w 335813"/>
                  <a:gd name="connsiteY3" fmla="*/ 256278 h 256278"/>
                  <a:gd name="connsiteX4" fmla="*/ 335813 w 335813"/>
                  <a:gd name="connsiteY4" fmla="*/ 0 h 256278"/>
                  <a:gd name="connsiteX5" fmla="*/ 326976 w 335813"/>
                  <a:gd name="connsiteY5" fmla="*/ 247441 h 256278"/>
                  <a:gd name="connsiteX6" fmla="*/ 8837 w 335813"/>
                  <a:gd name="connsiteY6" fmla="*/ 247441 h 256278"/>
                  <a:gd name="connsiteX7" fmla="*/ 8837 w 335813"/>
                  <a:gd name="connsiteY7" fmla="*/ 8837 h 256278"/>
                  <a:gd name="connsiteX8" fmla="*/ 326976 w 335813"/>
                  <a:gd name="connsiteY8" fmla="*/ 8837 h 256278"/>
                  <a:gd name="connsiteX9" fmla="*/ 326976 w 335813"/>
                  <a:gd name="connsiteY9" fmla="*/ 247441 h 25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5813" h="256278">
                    <a:moveTo>
                      <a:pt x="335813" y="0"/>
                    </a:moveTo>
                    <a:lnTo>
                      <a:pt x="0" y="0"/>
                    </a:lnTo>
                    <a:lnTo>
                      <a:pt x="0" y="256278"/>
                    </a:lnTo>
                    <a:lnTo>
                      <a:pt x="335813" y="256278"/>
                    </a:lnTo>
                    <a:lnTo>
                      <a:pt x="335813" y="0"/>
                    </a:lnTo>
                    <a:close/>
                    <a:moveTo>
                      <a:pt x="326976" y="247441"/>
                    </a:moveTo>
                    <a:lnTo>
                      <a:pt x="8837" y="247441"/>
                    </a:lnTo>
                    <a:lnTo>
                      <a:pt x="8837" y="8837"/>
                    </a:lnTo>
                    <a:lnTo>
                      <a:pt x="326976" y="8837"/>
                    </a:lnTo>
                    <a:lnTo>
                      <a:pt x="326976" y="247441"/>
                    </a:ln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6" name="Graphic 45" descr="Image outline">
              <a:extLst>
                <a:ext uri="{FF2B5EF4-FFF2-40B4-BE49-F238E27FC236}">
                  <a16:creationId xmlns:a16="http://schemas.microsoft.com/office/drawing/2014/main" id="{6C01259B-2520-E4D7-DEB9-58CC6BF1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59" y="4052565"/>
              <a:ext cx="424185" cy="424185"/>
            </a:xfrm>
            <a:prstGeom prst="rect">
              <a:avLst/>
            </a:prstGeom>
          </p:spPr>
        </p:pic>
        <p:pic>
          <p:nvPicPr>
            <p:cNvPr id="47" name="Graphic 46" descr="Image outline">
              <a:extLst>
                <a:ext uri="{FF2B5EF4-FFF2-40B4-BE49-F238E27FC236}">
                  <a16:creationId xmlns:a16="http://schemas.microsoft.com/office/drawing/2014/main" id="{77180F53-1756-5535-151B-FAE0772E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0" y="4399270"/>
              <a:ext cx="424185" cy="424185"/>
            </a:xfrm>
            <a:prstGeom prst="rect">
              <a:avLst/>
            </a:prstGeom>
          </p:spPr>
        </p:pic>
        <p:pic>
          <p:nvPicPr>
            <p:cNvPr id="48" name="Graphic 47" descr="Image outline">
              <a:extLst>
                <a:ext uri="{FF2B5EF4-FFF2-40B4-BE49-F238E27FC236}">
                  <a16:creationId xmlns:a16="http://schemas.microsoft.com/office/drawing/2014/main" id="{F9C03F34-102A-69F9-D301-60D80EE0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4784715"/>
              <a:ext cx="424185" cy="424185"/>
            </a:xfrm>
            <a:prstGeom prst="rect">
              <a:avLst/>
            </a:prstGeom>
          </p:spPr>
        </p:pic>
        <p:pic>
          <p:nvPicPr>
            <p:cNvPr id="49" name="Graphic 48" descr="Image outline">
              <a:extLst>
                <a:ext uri="{FF2B5EF4-FFF2-40B4-BE49-F238E27FC236}">
                  <a16:creationId xmlns:a16="http://schemas.microsoft.com/office/drawing/2014/main" id="{88F9AA0D-6BFC-C1A1-4BF2-40E0D492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170160"/>
              <a:ext cx="424185" cy="424185"/>
            </a:xfrm>
            <a:prstGeom prst="rect">
              <a:avLst/>
            </a:prstGeom>
          </p:spPr>
        </p:pic>
        <p:pic>
          <p:nvPicPr>
            <p:cNvPr id="50" name="Graphic 49" descr="Image outline">
              <a:extLst>
                <a:ext uri="{FF2B5EF4-FFF2-40B4-BE49-F238E27FC236}">
                  <a16:creationId xmlns:a16="http://schemas.microsoft.com/office/drawing/2014/main" id="{BD8E8EB5-3130-CEC5-4A8A-F081159AE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516865"/>
              <a:ext cx="424185" cy="424185"/>
            </a:xfrm>
            <a:prstGeom prst="rect">
              <a:avLst/>
            </a:prstGeom>
          </p:spPr>
        </p:pic>
        <p:pic>
          <p:nvPicPr>
            <p:cNvPr id="51" name="Graphic 50" descr="Image outline">
              <a:extLst>
                <a:ext uri="{FF2B5EF4-FFF2-40B4-BE49-F238E27FC236}">
                  <a16:creationId xmlns:a16="http://schemas.microsoft.com/office/drawing/2014/main" id="{07A9F926-BD03-0F8D-CC10-3D0E3350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902310"/>
              <a:ext cx="424185" cy="424185"/>
            </a:xfrm>
            <a:prstGeom prst="rect">
              <a:avLst/>
            </a:prstGeom>
          </p:spPr>
        </p:pic>
        <p:pic>
          <p:nvPicPr>
            <p:cNvPr id="52" name="Graphic 51" descr="Image outline">
              <a:extLst>
                <a:ext uri="{FF2B5EF4-FFF2-40B4-BE49-F238E27FC236}">
                  <a16:creationId xmlns:a16="http://schemas.microsoft.com/office/drawing/2014/main" id="{48C9831A-9D7F-41A9-8295-0DDF8268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6260462"/>
              <a:ext cx="424185" cy="424185"/>
            </a:xfrm>
            <a:prstGeom prst="rect">
              <a:avLst/>
            </a:prstGeom>
          </p:spPr>
        </p:pic>
        <p:pic>
          <p:nvPicPr>
            <p:cNvPr id="53" name="Graphic 52" descr="Image outline">
              <a:extLst>
                <a:ext uri="{FF2B5EF4-FFF2-40B4-BE49-F238E27FC236}">
                  <a16:creationId xmlns:a16="http://schemas.microsoft.com/office/drawing/2014/main" id="{52518D1C-8BA7-FB32-753E-FA937567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6645907"/>
              <a:ext cx="424185" cy="424185"/>
            </a:xfrm>
            <a:prstGeom prst="rect">
              <a:avLst/>
            </a:prstGeom>
          </p:spPr>
        </p:pic>
        <p:pic>
          <p:nvPicPr>
            <p:cNvPr id="54" name="Graphic 53" descr="Image outline">
              <a:extLst>
                <a:ext uri="{FF2B5EF4-FFF2-40B4-BE49-F238E27FC236}">
                  <a16:creationId xmlns:a16="http://schemas.microsoft.com/office/drawing/2014/main" id="{214EFE76-388C-F460-3AEC-613AD118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7004059"/>
              <a:ext cx="424185" cy="424185"/>
            </a:xfrm>
            <a:prstGeom prst="rect">
              <a:avLst/>
            </a:prstGeom>
          </p:spPr>
        </p:pic>
        <p:pic>
          <p:nvPicPr>
            <p:cNvPr id="55" name="Graphic 54" descr="Image outline">
              <a:extLst>
                <a:ext uri="{FF2B5EF4-FFF2-40B4-BE49-F238E27FC236}">
                  <a16:creationId xmlns:a16="http://schemas.microsoft.com/office/drawing/2014/main" id="{C36ED1F9-50C0-C53F-E8B0-BC22F0F3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7389504"/>
              <a:ext cx="424185" cy="424185"/>
            </a:xfrm>
            <a:prstGeom prst="rect">
              <a:avLst/>
            </a:prstGeom>
          </p:spPr>
        </p:pic>
        <p:pic>
          <p:nvPicPr>
            <p:cNvPr id="56" name="Graphic 55" descr="Image outline">
              <a:extLst>
                <a:ext uri="{FF2B5EF4-FFF2-40B4-BE49-F238E27FC236}">
                  <a16:creationId xmlns:a16="http://schemas.microsoft.com/office/drawing/2014/main" id="{25E14669-CA1A-764C-D5F1-FF9619A7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8181" y="8853804"/>
              <a:ext cx="424185" cy="424185"/>
            </a:xfrm>
            <a:prstGeom prst="rect">
              <a:avLst/>
            </a:prstGeom>
          </p:spPr>
        </p:pic>
        <p:pic>
          <p:nvPicPr>
            <p:cNvPr id="57" name="Graphic 56" descr="Image outline">
              <a:extLst>
                <a:ext uri="{FF2B5EF4-FFF2-40B4-BE49-F238E27FC236}">
                  <a16:creationId xmlns:a16="http://schemas.microsoft.com/office/drawing/2014/main" id="{D136686E-14CB-705E-2962-27C24E35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8479806"/>
              <a:ext cx="424185" cy="424185"/>
            </a:xfrm>
            <a:prstGeom prst="rect">
              <a:avLst/>
            </a:prstGeom>
          </p:spPr>
        </p:pic>
        <p:pic>
          <p:nvPicPr>
            <p:cNvPr id="58" name="Graphic 57" descr="Image outline">
              <a:extLst>
                <a:ext uri="{FF2B5EF4-FFF2-40B4-BE49-F238E27FC236}">
                  <a16:creationId xmlns:a16="http://schemas.microsoft.com/office/drawing/2014/main" id="{503C63FD-376D-2B8A-2D6D-20113492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8121653"/>
              <a:ext cx="424185" cy="424185"/>
            </a:xfrm>
            <a:prstGeom prst="rect">
              <a:avLst/>
            </a:prstGeom>
          </p:spPr>
        </p:pic>
        <p:pic>
          <p:nvPicPr>
            <p:cNvPr id="59" name="Graphic 58" descr="Image outline">
              <a:extLst>
                <a:ext uri="{FF2B5EF4-FFF2-40B4-BE49-F238E27FC236}">
                  <a16:creationId xmlns:a16="http://schemas.microsoft.com/office/drawing/2014/main" id="{B572DFC8-9770-4B41-97A8-206EEF3CB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7743675"/>
              <a:ext cx="424185" cy="424185"/>
            </a:xfrm>
            <a:prstGeom prst="rect">
              <a:avLst/>
            </a:prstGeom>
          </p:spPr>
        </p:pic>
        <p:pic>
          <p:nvPicPr>
            <p:cNvPr id="60" name="Graphic 59" descr="Image outline">
              <a:extLst>
                <a:ext uri="{FF2B5EF4-FFF2-40B4-BE49-F238E27FC236}">
                  <a16:creationId xmlns:a16="http://schemas.microsoft.com/office/drawing/2014/main" id="{894F7941-AF00-463D-27C2-4DCEB862E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95801" y="9239249"/>
              <a:ext cx="424185" cy="424185"/>
            </a:xfrm>
            <a:prstGeom prst="rect">
              <a:avLst/>
            </a:prstGeom>
          </p:spPr>
        </p:pic>
      </p:grp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CE31949-4D1F-EAC5-1E30-E7D28EE18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89513"/>
              </p:ext>
            </p:extLst>
          </p:nvPr>
        </p:nvGraphicFramePr>
        <p:xfrm>
          <a:off x="7294814" y="9652499"/>
          <a:ext cx="2305623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046">
                  <a:extLst>
                    <a:ext uri="{9D8B030D-6E8A-4147-A177-3AD203B41FA5}">
                      <a16:colId xmlns:a16="http://schemas.microsoft.com/office/drawing/2014/main" val="1316967690"/>
                    </a:ext>
                  </a:extLst>
                </a:gridCol>
                <a:gridCol w="1881577">
                  <a:extLst>
                    <a:ext uri="{9D8B030D-6E8A-4147-A177-3AD203B41FA5}">
                      <a16:colId xmlns:a16="http://schemas.microsoft.com/office/drawing/2014/main" val="1709612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frame_0001.png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28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frame_0002.png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77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frame_0003.png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48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frame_0004.png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83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frame_0005.png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75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frame_0006.png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15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frame_0007.png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1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frame_0008.png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9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frame_0009.png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2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frame_0010.png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6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frame_0011.png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4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frame_0012.png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85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frame_0013.png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37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frame_0014.png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7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frame_0015.png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31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frame_0016.png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2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……….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465831"/>
                  </a:ext>
                </a:extLst>
              </a:tr>
            </a:tbl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96D1E59B-213B-3B5B-1D41-0F9B42C6A0FC}"/>
              </a:ext>
            </a:extLst>
          </p:cNvPr>
          <p:cNvGrpSpPr/>
          <p:nvPr/>
        </p:nvGrpSpPr>
        <p:grpSpPr>
          <a:xfrm>
            <a:off x="7355641" y="9704347"/>
            <a:ext cx="437166" cy="5897774"/>
            <a:chOff x="-3701162" y="3765660"/>
            <a:chExt cx="437166" cy="589777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625003E-76A2-8C2A-A189-BEA54E1A410F}"/>
                </a:ext>
              </a:extLst>
            </p:cNvPr>
            <p:cNvGrpSpPr/>
            <p:nvPr/>
          </p:nvGrpSpPr>
          <p:grpSpPr>
            <a:xfrm>
              <a:off x="-3656977" y="3765660"/>
              <a:ext cx="335813" cy="256278"/>
              <a:chOff x="-3656974" y="3794231"/>
              <a:chExt cx="335813" cy="256278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685F57F-64D3-EC00-B51A-CE0B16A2D93C}"/>
                  </a:ext>
                </a:extLst>
              </p:cNvPr>
              <p:cNvSpPr/>
              <p:nvPr/>
            </p:nvSpPr>
            <p:spPr>
              <a:xfrm>
                <a:off x="-3626347" y="3842836"/>
                <a:ext cx="269837" cy="163487"/>
              </a:xfrm>
              <a:custGeom>
                <a:avLst/>
                <a:gdLst>
                  <a:gd name="connsiteX0" fmla="*/ 4722 w 269837"/>
                  <a:gd name="connsiteY0" fmla="*/ 163488 h 163487"/>
                  <a:gd name="connsiteX1" fmla="*/ 265419 w 269837"/>
                  <a:gd name="connsiteY1" fmla="*/ 163488 h 163487"/>
                  <a:gd name="connsiteX2" fmla="*/ 269838 w 269837"/>
                  <a:gd name="connsiteY2" fmla="*/ 159069 h 163487"/>
                  <a:gd name="connsiteX3" fmla="*/ 269396 w 269837"/>
                  <a:gd name="connsiteY3" fmla="*/ 156860 h 163487"/>
                  <a:gd name="connsiteX4" fmla="*/ 207536 w 269837"/>
                  <a:gd name="connsiteY4" fmla="*/ 50814 h 163487"/>
                  <a:gd name="connsiteX5" fmla="*/ 203559 w 269837"/>
                  <a:gd name="connsiteY5" fmla="*/ 48605 h 163487"/>
                  <a:gd name="connsiteX6" fmla="*/ 203559 w 269837"/>
                  <a:gd name="connsiteY6" fmla="*/ 48605 h 163487"/>
                  <a:gd name="connsiteX7" fmla="*/ 199582 w 269837"/>
                  <a:gd name="connsiteY7" fmla="*/ 50814 h 163487"/>
                  <a:gd name="connsiteX8" fmla="*/ 171745 w 269837"/>
                  <a:gd name="connsiteY8" fmla="*/ 102511 h 163487"/>
                  <a:gd name="connsiteX9" fmla="*/ 105466 w 269837"/>
                  <a:gd name="connsiteY9" fmla="*/ 1767 h 163487"/>
                  <a:gd name="connsiteX10" fmla="*/ 101931 w 269837"/>
                  <a:gd name="connsiteY10" fmla="*/ 0 h 163487"/>
                  <a:gd name="connsiteX11" fmla="*/ 101931 w 269837"/>
                  <a:gd name="connsiteY11" fmla="*/ 0 h 163487"/>
                  <a:gd name="connsiteX12" fmla="*/ 98397 w 269837"/>
                  <a:gd name="connsiteY12" fmla="*/ 2209 h 163487"/>
                  <a:gd name="connsiteX13" fmla="*/ 45815 w 269837"/>
                  <a:gd name="connsiteY13" fmla="*/ 85279 h 163487"/>
                  <a:gd name="connsiteX14" fmla="*/ 44490 w 269837"/>
                  <a:gd name="connsiteY14" fmla="*/ 87046 h 163487"/>
                  <a:gd name="connsiteX15" fmla="*/ 746 w 269837"/>
                  <a:gd name="connsiteY15" fmla="*/ 156860 h 163487"/>
                  <a:gd name="connsiteX16" fmla="*/ 2071 w 269837"/>
                  <a:gd name="connsiteY16" fmla="*/ 163046 h 163487"/>
                  <a:gd name="connsiteX17" fmla="*/ 4722 w 269837"/>
                  <a:gd name="connsiteY17" fmla="*/ 163488 h 163487"/>
                  <a:gd name="connsiteX18" fmla="*/ 203559 w 269837"/>
                  <a:gd name="connsiteY18" fmla="*/ 62302 h 163487"/>
                  <a:gd name="connsiteX19" fmla="*/ 257908 w 269837"/>
                  <a:gd name="connsiteY19" fmla="*/ 154651 h 163487"/>
                  <a:gd name="connsiteX20" fmla="*/ 205768 w 269837"/>
                  <a:gd name="connsiteY20" fmla="*/ 154651 h 163487"/>
                  <a:gd name="connsiteX21" fmla="*/ 177048 w 269837"/>
                  <a:gd name="connsiteY21" fmla="*/ 110907 h 163487"/>
                  <a:gd name="connsiteX22" fmla="*/ 203559 w 269837"/>
                  <a:gd name="connsiteY22" fmla="*/ 62302 h 163487"/>
                  <a:gd name="connsiteX23" fmla="*/ 203559 w 269837"/>
                  <a:gd name="connsiteY23" fmla="*/ 62302 h 163487"/>
                  <a:gd name="connsiteX24" fmla="*/ 203559 w 269837"/>
                  <a:gd name="connsiteY24" fmla="*/ 62302 h 163487"/>
                  <a:gd name="connsiteX25" fmla="*/ 146559 w 269837"/>
                  <a:gd name="connsiteY25" fmla="*/ 80418 h 163487"/>
                  <a:gd name="connsiteX26" fmla="*/ 119606 w 269837"/>
                  <a:gd name="connsiteY26" fmla="*/ 64511 h 163487"/>
                  <a:gd name="connsiteX27" fmla="*/ 114303 w 269837"/>
                  <a:gd name="connsiteY27" fmla="*/ 65395 h 163487"/>
                  <a:gd name="connsiteX28" fmla="*/ 101931 w 269837"/>
                  <a:gd name="connsiteY28" fmla="*/ 77767 h 163487"/>
                  <a:gd name="connsiteX29" fmla="*/ 91769 w 269837"/>
                  <a:gd name="connsiteY29" fmla="*/ 67604 h 163487"/>
                  <a:gd name="connsiteX30" fmla="*/ 86908 w 269837"/>
                  <a:gd name="connsiteY30" fmla="*/ 66721 h 163487"/>
                  <a:gd name="connsiteX31" fmla="*/ 60839 w 269837"/>
                  <a:gd name="connsiteY31" fmla="*/ 78209 h 163487"/>
                  <a:gd name="connsiteX32" fmla="*/ 101931 w 269837"/>
                  <a:gd name="connsiteY32" fmla="*/ 12814 h 163487"/>
                  <a:gd name="connsiteX33" fmla="*/ 101931 w 269837"/>
                  <a:gd name="connsiteY33" fmla="*/ 12814 h 163487"/>
                  <a:gd name="connsiteX34" fmla="*/ 146559 w 269837"/>
                  <a:gd name="connsiteY34" fmla="*/ 80418 h 163487"/>
                  <a:gd name="connsiteX35" fmla="*/ 52443 w 269837"/>
                  <a:gd name="connsiteY35" fmla="*/ 91907 h 163487"/>
                  <a:gd name="connsiteX36" fmla="*/ 87792 w 269837"/>
                  <a:gd name="connsiteY36" fmla="*/ 76000 h 163487"/>
                  <a:gd name="connsiteX37" fmla="*/ 98838 w 269837"/>
                  <a:gd name="connsiteY37" fmla="*/ 87046 h 163487"/>
                  <a:gd name="connsiteX38" fmla="*/ 105024 w 269837"/>
                  <a:gd name="connsiteY38" fmla="*/ 87046 h 163487"/>
                  <a:gd name="connsiteX39" fmla="*/ 118280 w 269837"/>
                  <a:gd name="connsiteY39" fmla="*/ 73791 h 163487"/>
                  <a:gd name="connsiteX40" fmla="*/ 157164 w 269837"/>
                  <a:gd name="connsiteY40" fmla="*/ 96325 h 163487"/>
                  <a:gd name="connsiteX41" fmla="*/ 157164 w 269837"/>
                  <a:gd name="connsiteY41" fmla="*/ 96325 h 163487"/>
                  <a:gd name="connsiteX42" fmla="*/ 195164 w 269837"/>
                  <a:gd name="connsiteY42" fmla="*/ 154651 h 163487"/>
                  <a:gd name="connsiteX43" fmla="*/ 12676 w 269837"/>
                  <a:gd name="connsiteY43" fmla="*/ 154651 h 163487"/>
                  <a:gd name="connsiteX44" fmla="*/ 52443 w 269837"/>
                  <a:gd name="connsiteY44" fmla="*/ 91907 h 16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69837" h="163487">
                    <a:moveTo>
                      <a:pt x="4722" y="163488"/>
                    </a:moveTo>
                    <a:lnTo>
                      <a:pt x="265419" y="163488"/>
                    </a:lnTo>
                    <a:cubicBezTo>
                      <a:pt x="268071" y="163488"/>
                      <a:pt x="269838" y="161721"/>
                      <a:pt x="269838" y="159069"/>
                    </a:cubicBezTo>
                    <a:cubicBezTo>
                      <a:pt x="269838" y="158186"/>
                      <a:pt x="269838" y="157744"/>
                      <a:pt x="269396" y="156860"/>
                    </a:cubicBezTo>
                    <a:lnTo>
                      <a:pt x="207536" y="50814"/>
                    </a:lnTo>
                    <a:cubicBezTo>
                      <a:pt x="206652" y="49488"/>
                      <a:pt x="205327" y="48605"/>
                      <a:pt x="203559" y="48605"/>
                    </a:cubicBezTo>
                    <a:lnTo>
                      <a:pt x="203559" y="48605"/>
                    </a:lnTo>
                    <a:cubicBezTo>
                      <a:pt x="201792" y="48605"/>
                      <a:pt x="200466" y="49488"/>
                      <a:pt x="199582" y="50814"/>
                    </a:cubicBezTo>
                    <a:lnTo>
                      <a:pt x="171745" y="102511"/>
                    </a:lnTo>
                    <a:lnTo>
                      <a:pt x="105466" y="1767"/>
                    </a:lnTo>
                    <a:cubicBezTo>
                      <a:pt x="105024" y="884"/>
                      <a:pt x="103257" y="0"/>
                      <a:pt x="101931" y="0"/>
                    </a:cubicBezTo>
                    <a:lnTo>
                      <a:pt x="101931" y="0"/>
                    </a:lnTo>
                    <a:cubicBezTo>
                      <a:pt x="100606" y="0"/>
                      <a:pt x="98838" y="884"/>
                      <a:pt x="98397" y="2209"/>
                    </a:cubicBezTo>
                    <a:lnTo>
                      <a:pt x="45815" y="85279"/>
                    </a:lnTo>
                    <a:cubicBezTo>
                      <a:pt x="45373" y="85721"/>
                      <a:pt x="44932" y="86604"/>
                      <a:pt x="44490" y="87046"/>
                    </a:cubicBezTo>
                    <a:lnTo>
                      <a:pt x="746" y="156860"/>
                    </a:lnTo>
                    <a:cubicBezTo>
                      <a:pt x="-580" y="159069"/>
                      <a:pt x="-138" y="161721"/>
                      <a:pt x="2071" y="163046"/>
                    </a:cubicBezTo>
                    <a:cubicBezTo>
                      <a:pt x="2955" y="163046"/>
                      <a:pt x="3839" y="163488"/>
                      <a:pt x="4722" y="163488"/>
                    </a:cubicBezTo>
                    <a:close/>
                    <a:moveTo>
                      <a:pt x="203559" y="62302"/>
                    </a:moveTo>
                    <a:lnTo>
                      <a:pt x="257908" y="154651"/>
                    </a:lnTo>
                    <a:lnTo>
                      <a:pt x="205768" y="154651"/>
                    </a:lnTo>
                    <a:lnTo>
                      <a:pt x="177048" y="110907"/>
                    </a:lnTo>
                    <a:lnTo>
                      <a:pt x="203559" y="62302"/>
                    </a:lnTo>
                    <a:cubicBezTo>
                      <a:pt x="203559" y="62302"/>
                      <a:pt x="203559" y="62302"/>
                      <a:pt x="203559" y="62302"/>
                    </a:cubicBezTo>
                    <a:cubicBezTo>
                      <a:pt x="203559" y="62302"/>
                      <a:pt x="203559" y="62302"/>
                      <a:pt x="203559" y="62302"/>
                    </a:cubicBezTo>
                    <a:close/>
                    <a:moveTo>
                      <a:pt x="146559" y="80418"/>
                    </a:moveTo>
                    <a:lnTo>
                      <a:pt x="119606" y="64511"/>
                    </a:lnTo>
                    <a:cubicBezTo>
                      <a:pt x="117838" y="63628"/>
                      <a:pt x="115629" y="63628"/>
                      <a:pt x="114303" y="65395"/>
                    </a:cubicBezTo>
                    <a:lnTo>
                      <a:pt x="101931" y="77767"/>
                    </a:lnTo>
                    <a:lnTo>
                      <a:pt x="91769" y="67604"/>
                    </a:lnTo>
                    <a:cubicBezTo>
                      <a:pt x="90443" y="66279"/>
                      <a:pt x="88676" y="65837"/>
                      <a:pt x="86908" y="66721"/>
                    </a:cubicBezTo>
                    <a:lnTo>
                      <a:pt x="60839" y="78209"/>
                    </a:lnTo>
                    <a:lnTo>
                      <a:pt x="101931" y="12814"/>
                    </a:lnTo>
                    <a:cubicBezTo>
                      <a:pt x="101931" y="12814"/>
                      <a:pt x="101931" y="12814"/>
                      <a:pt x="101931" y="12814"/>
                    </a:cubicBezTo>
                    <a:lnTo>
                      <a:pt x="146559" y="80418"/>
                    </a:lnTo>
                    <a:close/>
                    <a:moveTo>
                      <a:pt x="52443" y="91907"/>
                    </a:moveTo>
                    <a:lnTo>
                      <a:pt x="87792" y="76000"/>
                    </a:lnTo>
                    <a:lnTo>
                      <a:pt x="98838" y="87046"/>
                    </a:lnTo>
                    <a:cubicBezTo>
                      <a:pt x="100606" y="88814"/>
                      <a:pt x="103257" y="88814"/>
                      <a:pt x="105024" y="87046"/>
                    </a:cubicBezTo>
                    <a:lnTo>
                      <a:pt x="118280" y="73791"/>
                    </a:lnTo>
                    <a:lnTo>
                      <a:pt x="157164" y="96325"/>
                    </a:lnTo>
                    <a:cubicBezTo>
                      <a:pt x="157164" y="96325"/>
                      <a:pt x="157164" y="96325"/>
                      <a:pt x="157164" y="96325"/>
                    </a:cubicBezTo>
                    <a:lnTo>
                      <a:pt x="195164" y="154651"/>
                    </a:lnTo>
                    <a:lnTo>
                      <a:pt x="12676" y="154651"/>
                    </a:lnTo>
                    <a:lnTo>
                      <a:pt x="52443" y="91907"/>
                    </a:ln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315EA6E-4F2B-90C5-6469-91DED35F9A59}"/>
                  </a:ext>
                </a:extLst>
              </p:cNvPr>
              <p:cNvSpPr/>
              <p:nvPr/>
            </p:nvSpPr>
            <p:spPr>
              <a:xfrm>
                <a:off x="-3595113" y="3833999"/>
                <a:ext cx="26511" cy="26511"/>
              </a:xfrm>
              <a:custGeom>
                <a:avLst/>
                <a:gdLst>
                  <a:gd name="connsiteX0" fmla="*/ 13256 w 26511"/>
                  <a:gd name="connsiteY0" fmla="*/ 26512 h 26511"/>
                  <a:gd name="connsiteX1" fmla="*/ 26512 w 26511"/>
                  <a:gd name="connsiteY1" fmla="*/ 13256 h 26511"/>
                  <a:gd name="connsiteX2" fmla="*/ 13256 w 26511"/>
                  <a:gd name="connsiteY2" fmla="*/ 0 h 26511"/>
                  <a:gd name="connsiteX3" fmla="*/ 0 w 26511"/>
                  <a:gd name="connsiteY3" fmla="*/ 13256 h 26511"/>
                  <a:gd name="connsiteX4" fmla="*/ 13256 w 26511"/>
                  <a:gd name="connsiteY4" fmla="*/ 26512 h 26511"/>
                  <a:gd name="connsiteX5" fmla="*/ 13256 w 26511"/>
                  <a:gd name="connsiteY5" fmla="*/ 8837 h 26511"/>
                  <a:gd name="connsiteX6" fmla="*/ 17674 w 26511"/>
                  <a:gd name="connsiteY6" fmla="*/ 13256 h 26511"/>
                  <a:gd name="connsiteX7" fmla="*/ 13256 w 26511"/>
                  <a:gd name="connsiteY7" fmla="*/ 17674 h 26511"/>
                  <a:gd name="connsiteX8" fmla="*/ 8837 w 26511"/>
                  <a:gd name="connsiteY8" fmla="*/ 13256 h 26511"/>
                  <a:gd name="connsiteX9" fmla="*/ 13256 w 26511"/>
                  <a:gd name="connsiteY9" fmla="*/ 8837 h 2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511" h="26511">
                    <a:moveTo>
                      <a:pt x="13256" y="26512"/>
                    </a:moveTo>
                    <a:cubicBezTo>
                      <a:pt x="20767" y="26512"/>
                      <a:pt x="26512" y="20767"/>
                      <a:pt x="26512" y="13256"/>
                    </a:cubicBezTo>
                    <a:cubicBezTo>
                      <a:pt x="26512" y="5744"/>
                      <a:pt x="20767" y="0"/>
                      <a:pt x="13256" y="0"/>
                    </a:cubicBezTo>
                    <a:cubicBezTo>
                      <a:pt x="5744" y="0"/>
                      <a:pt x="0" y="5744"/>
                      <a:pt x="0" y="13256"/>
                    </a:cubicBezTo>
                    <a:cubicBezTo>
                      <a:pt x="0" y="20767"/>
                      <a:pt x="5744" y="26512"/>
                      <a:pt x="13256" y="26512"/>
                    </a:cubicBezTo>
                    <a:close/>
                    <a:moveTo>
                      <a:pt x="13256" y="8837"/>
                    </a:moveTo>
                    <a:cubicBezTo>
                      <a:pt x="15907" y="8837"/>
                      <a:pt x="17674" y="10605"/>
                      <a:pt x="17674" y="13256"/>
                    </a:cubicBezTo>
                    <a:cubicBezTo>
                      <a:pt x="17674" y="15907"/>
                      <a:pt x="15907" y="17674"/>
                      <a:pt x="13256" y="17674"/>
                    </a:cubicBezTo>
                    <a:cubicBezTo>
                      <a:pt x="10605" y="17674"/>
                      <a:pt x="8837" y="15907"/>
                      <a:pt x="8837" y="13256"/>
                    </a:cubicBezTo>
                    <a:cubicBezTo>
                      <a:pt x="8837" y="10605"/>
                      <a:pt x="10605" y="8837"/>
                      <a:pt x="13256" y="88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8723C45-E3E3-B108-6B61-83FAB3BD964D}"/>
                  </a:ext>
                </a:extLst>
              </p:cNvPr>
              <p:cNvSpPr/>
              <p:nvPr/>
            </p:nvSpPr>
            <p:spPr>
              <a:xfrm>
                <a:off x="-3656974" y="3794231"/>
                <a:ext cx="335813" cy="256278"/>
              </a:xfrm>
              <a:custGeom>
                <a:avLst/>
                <a:gdLst>
                  <a:gd name="connsiteX0" fmla="*/ 335813 w 335813"/>
                  <a:gd name="connsiteY0" fmla="*/ 0 h 256278"/>
                  <a:gd name="connsiteX1" fmla="*/ 0 w 335813"/>
                  <a:gd name="connsiteY1" fmla="*/ 0 h 256278"/>
                  <a:gd name="connsiteX2" fmla="*/ 0 w 335813"/>
                  <a:gd name="connsiteY2" fmla="*/ 256278 h 256278"/>
                  <a:gd name="connsiteX3" fmla="*/ 335813 w 335813"/>
                  <a:gd name="connsiteY3" fmla="*/ 256278 h 256278"/>
                  <a:gd name="connsiteX4" fmla="*/ 335813 w 335813"/>
                  <a:gd name="connsiteY4" fmla="*/ 0 h 256278"/>
                  <a:gd name="connsiteX5" fmla="*/ 326976 w 335813"/>
                  <a:gd name="connsiteY5" fmla="*/ 247441 h 256278"/>
                  <a:gd name="connsiteX6" fmla="*/ 8837 w 335813"/>
                  <a:gd name="connsiteY6" fmla="*/ 247441 h 256278"/>
                  <a:gd name="connsiteX7" fmla="*/ 8837 w 335813"/>
                  <a:gd name="connsiteY7" fmla="*/ 8837 h 256278"/>
                  <a:gd name="connsiteX8" fmla="*/ 326976 w 335813"/>
                  <a:gd name="connsiteY8" fmla="*/ 8837 h 256278"/>
                  <a:gd name="connsiteX9" fmla="*/ 326976 w 335813"/>
                  <a:gd name="connsiteY9" fmla="*/ 247441 h 25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5813" h="256278">
                    <a:moveTo>
                      <a:pt x="335813" y="0"/>
                    </a:moveTo>
                    <a:lnTo>
                      <a:pt x="0" y="0"/>
                    </a:lnTo>
                    <a:lnTo>
                      <a:pt x="0" y="256278"/>
                    </a:lnTo>
                    <a:lnTo>
                      <a:pt x="335813" y="256278"/>
                    </a:lnTo>
                    <a:lnTo>
                      <a:pt x="335813" y="0"/>
                    </a:lnTo>
                    <a:close/>
                    <a:moveTo>
                      <a:pt x="326976" y="247441"/>
                    </a:moveTo>
                    <a:lnTo>
                      <a:pt x="8837" y="247441"/>
                    </a:lnTo>
                    <a:lnTo>
                      <a:pt x="8837" y="8837"/>
                    </a:lnTo>
                    <a:lnTo>
                      <a:pt x="326976" y="8837"/>
                    </a:lnTo>
                    <a:lnTo>
                      <a:pt x="326976" y="247441"/>
                    </a:ln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68" name="Graphic 67" descr="Image outline">
              <a:extLst>
                <a:ext uri="{FF2B5EF4-FFF2-40B4-BE49-F238E27FC236}">
                  <a16:creationId xmlns:a16="http://schemas.microsoft.com/office/drawing/2014/main" id="{E420AC93-AE86-952F-3D2F-A9EFD5FC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59" y="4052565"/>
              <a:ext cx="424185" cy="424185"/>
            </a:xfrm>
            <a:prstGeom prst="rect">
              <a:avLst/>
            </a:prstGeom>
          </p:spPr>
        </p:pic>
        <p:pic>
          <p:nvPicPr>
            <p:cNvPr id="69" name="Graphic 68" descr="Image outline">
              <a:extLst>
                <a:ext uri="{FF2B5EF4-FFF2-40B4-BE49-F238E27FC236}">
                  <a16:creationId xmlns:a16="http://schemas.microsoft.com/office/drawing/2014/main" id="{FC819012-1A1A-57CC-109A-03269FE4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0" y="4399270"/>
              <a:ext cx="424185" cy="424185"/>
            </a:xfrm>
            <a:prstGeom prst="rect">
              <a:avLst/>
            </a:prstGeom>
          </p:spPr>
        </p:pic>
        <p:pic>
          <p:nvPicPr>
            <p:cNvPr id="70" name="Graphic 69" descr="Image outline">
              <a:extLst>
                <a:ext uri="{FF2B5EF4-FFF2-40B4-BE49-F238E27FC236}">
                  <a16:creationId xmlns:a16="http://schemas.microsoft.com/office/drawing/2014/main" id="{62F0E720-AD37-ED71-01A7-7051AC194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4784715"/>
              <a:ext cx="424185" cy="424185"/>
            </a:xfrm>
            <a:prstGeom prst="rect">
              <a:avLst/>
            </a:prstGeom>
          </p:spPr>
        </p:pic>
        <p:pic>
          <p:nvPicPr>
            <p:cNvPr id="71" name="Graphic 70" descr="Image outline">
              <a:extLst>
                <a:ext uri="{FF2B5EF4-FFF2-40B4-BE49-F238E27FC236}">
                  <a16:creationId xmlns:a16="http://schemas.microsoft.com/office/drawing/2014/main" id="{839E34D7-5A4D-C14D-544B-64500FB34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170160"/>
              <a:ext cx="424185" cy="424185"/>
            </a:xfrm>
            <a:prstGeom prst="rect">
              <a:avLst/>
            </a:prstGeom>
          </p:spPr>
        </p:pic>
        <p:pic>
          <p:nvPicPr>
            <p:cNvPr id="72" name="Graphic 71" descr="Image outline">
              <a:extLst>
                <a:ext uri="{FF2B5EF4-FFF2-40B4-BE49-F238E27FC236}">
                  <a16:creationId xmlns:a16="http://schemas.microsoft.com/office/drawing/2014/main" id="{244237A1-7177-9472-837D-4FD9F542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516865"/>
              <a:ext cx="424185" cy="424185"/>
            </a:xfrm>
            <a:prstGeom prst="rect">
              <a:avLst/>
            </a:prstGeom>
          </p:spPr>
        </p:pic>
        <p:pic>
          <p:nvPicPr>
            <p:cNvPr id="73" name="Graphic 72" descr="Image outline">
              <a:extLst>
                <a:ext uri="{FF2B5EF4-FFF2-40B4-BE49-F238E27FC236}">
                  <a16:creationId xmlns:a16="http://schemas.microsoft.com/office/drawing/2014/main" id="{E306ED1D-887F-F836-1006-C03AF1385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902310"/>
              <a:ext cx="424185" cy="424185"/>
            </a:xfrm>
            <a:prstGeom prst="rect">
              <a:avLst/>
            </a:prstGeom>
          </p:spPr>
        </p:pic>
        <p:pic>
          <p:nvPicPr>
            <p:cNvPr id="74" name="Graphic 73" descr="Image outline">
              <a:extLst>
                <a:ext uri="{FF2B5EF4-FFF2-40B4-BE49-F238E27FC236}">
                  <a16:creationId xmlns:a16="http://schemas.microsoft.com/office/drawing/2014/main" id="{332D6C59-4A4F-33B9-EF5D-7DF12C3CF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6260462"/>
              <a:ext cx="424185" cy="424185"/>
            </a:xfrm>
            <a:prstGeom prst="rect">
              <a:avLst/>
            </a:prstGeom>
          </p:spPr>
        </p:pic>
        <p:pic>
          <p:nvPicPr>
            <p:cNvPr id="75" name="Graphic 74" descr="Image outline">
              <a:extLst>
                <a:ext uri="{FF2B5EF4-FFF2-40B4-BE49-F238E27FC236}">
                  <a16:creationId xmlns:a16="http://schemas.microsoft.com/office/drawing/2014/main" id="{67B28F22-29C1-D283-4CB3-A69AA934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6645907"/>
              <a:ext cx="424185" cy="424185"/>
            </a:xfrm>
            <a:prstGeom prst="rect">
              <a:avLst/>
            </a:prstGeom>
          </p:spPr>
        </p:pic>
        <p:pic>
          <p:nvPicPr>
            <p:cNvPr id="76" name="Graphic 75" descr="Image outline">
              <a:extLst>
                <a:ext uri="{FF2B5EF4-FFF2-40B4-BE49-F238E27FC236}">
                  <a16:creationId xmlns:a16="http://schemas.microsoft.com/office/drawing/2014/main" id="{E8071680-C14F-9DC2-85F5-E5DBA3478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7004059"/>
              <a:ext cx="424185" cy="424185"/>
            </a:xfrm>
            <a:prstGeom prst="rect">
              <a:avLst/>
            </a:prstGeom>
          </p:spPr>
        </p:pic>
        <p:pic>
          <p:nvPicPr>
            <p:cNvPr id="77" name="Graphic 76" descr="Image outline">
              <a:extLst>
                <a:ext uri="{FF2B5EF4-FFF2-40B4-BE49-F238E27FC236}">
                  <a16:creationId xmlns:a16="http://schemas.microsoft.com/office/drawing/2014/main" id="{83EF642B-280B-023A-6F0B-7BC7BB520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7389504"/>
              <a:ext cx="424185" cy="424185"/>
            </a:xfrm>
            <a:prstGeom prst="rect">
              <a:avLst/>
            </a:prstGeom>
          </p:spPr>
        </p:pic>
        <p:pic>
          <p:nvPicPr>
            <p:cNvPr id="78" name="Graphic 77" descr="Image outline">
              <a:extLst>
                <a:ext uri="{FF2B5EF4-FFF2-40B4-BE49-F238E27FC236}">
                  <a16:creationId xmlns:a16="http://schemas.microsoft.com/office/drawing/2014/main" id="{C700F829-E7B4-62C4-4C11-F21491694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8181" y="8853804"/>
              <a:ext cx="424185" cy="424185"/>
            </a:xfrm>
            <a:prstGeom prst="rect">
              <a:avLst/>
            </a:prstGeom>
          </p:spPr>
        </p:pic>
        <p:pic>
          <p:nvPicPr>
            <p:cNvPr id="79" name="Graphic 78" descr="Image outline">
              <a:extLst>
                <a:ext uri="{FF2B5EF4-FFF2-40B4-BE49-F238E27FC236}">
                  <a16:creationId xmlns:a16="http://schemas.microsoft.com/office/drawing/2014/main" id="{E6F922D4-4705-A5FB-E873-B5E22FF5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8479806"/>
              <a:ext cx="424185" cy="424185"/>
            </a:xfrm>
            <a:prstGeom prst="rect">
              <a:avLst/>
            </a:prstGeom>
          </p:spPr>
        </p:pic>
        <p:pic>
          <p:nvPicPr>
            <p:cNvPr id="80" name="Graphic 79" descr="Image outline">
              <a:extLst>
                <a:ext uri="{FF2B5EF4-FFF2-40B4-BE49-F238E27FC236}">
                  <a16:creationId xmlns:a16="http://schemas.microsoft.com/office/drawing/2014/main" id="{A5CA2D6E-F478-7849-C420-C62AF56D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8121653"/>
              <a:ext cx="424185" cy="424185"/>
            </a:xfrm>
            <a:prstGeom prst="rect">
              <a:avLst/>
            </a:prstGeom>
          </p:spPr>
        </p:pic>
        <p:pic>
          <p:nvPicPr>
            <p:cNvPr id="81" name="Graphic 80" descr="Image outline">
              <a:extLst>
                <a:ext uri="{FF2B5EF4-FFF2-40B4-BE49-F238E27FC236}">
                  <a16:creationId xmlns:a16="http://schemas.microsoft.com/office/drawing/2014/main" id="{83A9024A-1C18-DA92-061D-B08CC986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7743675"/>
              <a:ext cx="424185" cy="424185"/>
            </a:xfrm>
            <a:prstGeom prst="rect">
              <a:avLst/>
            </a:prstGeom>
          </p:spPr>
        </p:pic>
        <p:pic>
          <p:nvPicPr>
            <p:cNvPr id="82" name="Graphic 81" descr="Image outline">
              <a:extLst>
                <a:ext uri="{FF2B5EF4-FFF2-40B4-BE49-F238E27FC236}">
                  <a16:creationId xmlns:a16="http://schemas.microsoft.com/office/drawing/2014/main" id="{4C767F7B-B3D6-810F-8B7B-E32B95C5F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95801" y="9239249"/>
              <a:ext cx="424185" cy="424185"/>
            </a:xfrm>
            <a:prstGeom prst="rect">
              <a:avLst/>
            </a:prstGeom>
          </p:spPr>
        </p:pic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8A1F3CA8-19DF-73CF-C508-18B8EB484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124823"/>
              </p:ext>
            </p:extLst>
          </p:nvPr>
        </p:nvGraphicFramePr>
        <p:xfrm>
          <a:off x="9705449" y="9689771"/>
          <a:ext cx="2305623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046">
                  <a:extLst>
                    <a:ext uri="{9D8B030D-6E8A-4147-A177-3AD203B41FA5}">
                      <a16:colId xmlns:a16="http://schemas.microsoft.com/office/drawing/2014/main" val="1316967690"/>
                    </a:ext>
                  </a:extLst>
                </a:gridCol>
                <a:gridCol w="1881577">
                  <a:extLst>
                    <a:ext uri="{9D8B030D-6E8A-4147-A177-3AD203B41FA5}">
                      <a16:colId xmlns:a16="http://schemas.microsoft.com/office/drawing/2014/main" val="1709612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frame_0001.png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28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frame_0002.png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779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frame_0003.png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48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frame_0004.png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83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frame_0005.png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75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frame_0006.png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15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frame_0007.png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81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frame_0008.png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9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frame_0009.png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2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frame_0010.png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6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frame_0011.png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4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frame_0012.png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85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frame_0013.png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37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frame_0014.png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7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frame_0015.png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31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frame_0016.png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2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……….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465831"/>
                  </a:ext>
                </a:extLst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id="{7CB392BF-9465-B365-6A50-AB3062D58CCE}"/>
              </a:ext>
            </a:extLst>
          </p:cNvPr>
          <p:cNvGrpSpPr/>
          <p:nvPr/>
        </p:nvGrpSpPr>
        <p:grpSpPr>
          <a:xfrm>
            <a:off x="9766276" y="9741619"/>
            <a:ext cx="437166" cy="5897774"/>
            <a:chOff x="-3701162" y="3765660"/>
            <a:chExt cx="437166" cy="589777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AD9CBA9-A101-2B53-1F96-DAF9B5AC55D0}"/>
                </a:ext>
              </a:extLst>
            </p:cNvPr>
            <p:cNvGrpSpPr/>
            <p:nvPr/>
          </p:nvGrpSpPr>
          <p:grpSpPr>
            <a:xfrm>
              <a:off x="-3656977" y="3765660"/>
              <a:ext cx="335813" cy="256278"/>
              <a:chOff x="-3656974" y="3794231"/>
              <a:chExt cx="335813" cy="256278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CD03559-7BE8-A1CB-00CC-392A7499AC0C}"/>
                  </a:ext>
                </a:extLst>
              </p:cNvPr>
              <p:cNvSpPr/>
              <p:nvPr/>
            </p:nvSpPr>
            <p:spPr>
              <a:xfrm>
                <a:off x="-3626347" y="3842836"/>
                <a:ext cx="269837" cy="163487"/>
              </a:xfrm>
              <a:custGeom>
                <a:avLst/>
                <a:gdLst>
                  <a:gd name="connsiteX0" fmla="*/ 4722 w 269837"/>
                  <a:gd name="connsiteY0" fmla="*/ 163488 h 163487"/>
                  <a:gd name="connsiteX1" fmla="*/ 265419 w 269837"/>
                  <a:gd name="connsiteY1" fmla="*/ 163488 h 163487"/>
                  <a:gd name="connsiteX2" fmla="*/ 269838 w 269837"/>
                  <a:gd name="connsiteY2" fmla="*/ 159069 h 163487"/>
                  <a:gd name="connsiteX3" fmla="*/ 269396 w 269837"/>
                  <a:gd name="connsiteY3" fmla="*/ 156860 h 163487"/>
                  <a:gd name="connsiteX4" fmla="*/ 207536 w 269837"/>
                  <a:gd name="connsiteY4" fmla="*/ 50814 h 163487"/>
                  <a:gd name="connsiteX5" fmla="*/ 203559 w 269837"/>
                  <a:gd name="connsiteY5" fmla="*/ 48605 h 163487"/>
                  <a:gd name="connsiteX6" fmla="*/ 203559 w 269837"/>
                  <a:gd name="connsiteY6" fmla="*/ 48605 h 163487"/>
                  <a:gd name="connsiteX7" fmla="*/ 199582 w 269837"/>
                  <a:gd name="connsiteY7" fmla="*/ 50814 h 163487"/>
                  <a:gd name="connsiteX8" fmla="*/ 171745 w 269837"/>
                  <a:gd name="connsiteY8" fmla="*/ 102511 h 163487"/>
                  <a:gd name="connsiteX9" fmla="*/ 105466 w 269837"/>
                  <a:gd name="connsiteY9" fmla="*/ 1767 h 163487"/>
                  <a:gd name="connsiteX10" fmla="*/ 101931 w 269837"/>
                  <a:gd name="connsiteY10" fmla="*/ 0 h 163487"/>
                  <a:gd name="connsiteX11" fmla="*/ 101931 w 269837"/>
                  <a:gd name="connsiteY11" fmla="*/ 0 h 163487"/>
                  <a:gd name="connsiteX12" fmla="*/ 98397 w 269837"/>
                  <a:gd name="connsiteY12" fmla="*/ 2209 h 163487"/>
                  <a:gd name="connsiteX13" fmla="*/ 45815 w 269837"/>
                  <a:gd name="connsiteY13" fmla="*/ 85279 h 163487"/>
                  <a:gd name="connsiteX14" fmla="*/ 44490 w 269837"/>
                  <a:gd name="connsiteY14" fmla="*/ 87046 h 163487"/>
                  <a:gd name="connsiteX15" fmla="*/ 746 w 269837"/>
                  <a:gd name="connsiteY15" fmla="*/ 156860 h 163487"/>
                  <a:gd name="connsiteX16" fmla="*/ 2071 w 269837"/>
                  <a:gd name="connsiteY16" fmla="*/ 163046 h 163487"/>
                  <a:gd name="connsiteX17" fmla="*/ 4722 w 269837"/>
                  <a:gd name="connsiteY17" fmla="*/ 163488 h 163487"/>
                  <a:gd name="connsiteX18" fmla="*/ 203559 w 269837"/>
                  <a:gd name="connsiteY18" fmla="*/ 62302 h 163487"/>
                  <a:gd name="connsiteX19" fmla="*/ 257908 w 269837"/>
                  <a:gd name="connsiteY19" fmla="*/ 154651 h 163487"/>
                  <a:gd name="connsiteX20" fmla="*/ 205768 w 269837"/>
                  <a:gd name="connsiteY20" fmla="*/ 154651 h 163487"/>
                  <a:gd name="connsiteX21" fmla="*/ 177048 w 269837"/>
                  <a:gd name="connsiteY21" fmla="*/ 110907 h 163487"/>
                  <a:gd name="connsiteX22" fmla="*/ 203559 w 269837"/>
                  <a:gd name="connsiteY22" fmla="*/ 62302 h 163487"/>
                  <a:gd name="connsiteX23" fmla="*/ 203559 w 269837"/>
                  <a:gd name="connsiteY23" fmla="*/ 62302 h 163487"/>
                  <a:gd name="connsiteX24" fmla="*/ 203559 w 269837"/>
                  <a:gd name="connsiteY24" fmla="*/ 62302 h 163487"/>
                  <a:gd name="connsiteX25" fmla="*/ 146559 w 269837"/>
                  <a:gd name="connsiteY25" fmla="*/ 80418 h 163487"/>
                  <a:gd name="connsiteX26" fmla="*/ 119606 w 269837"/>
                  <a:gd name="connsiteY26" fmla="*/ 64511 h 163487"/>
                  <a:gd name="connsiteX27" fmla="*/ 114303 w 269837"/>
                  <a:gd name="connsiteY27" fmla="*/ 65395 h 163487"/>
                  <a:gd name="connsiteX28" fmla="*/ 101931 w 269837"/>
                  <a:gd name="connsiteY28" fmla="*/ 77767 h 163487"/>
                  <a:gd name="connsiteX29" fmla="*/ 91769 w 269837"/>
                  <a:gd name="connsiteY29" fmla="*/ 67604 h 163487"/>
                  <a:gd name="connsiteX30" fmla="*/ 86908 w 269837"/>
                  <a:gd name="connsiteY30" fmla="*/ 66721 h 163487"/>
                  <a:gd name="connsiteX31" fmla="*/ 60839 w 269837"/>
                  <a:gd name="connsiteY31" fmla="*/ 78209 h 163487"/>
                  <a:gd name="connsiteX32" fmla="*/ 101931 w 269837"/>
                  <a:gd name="connsiteY32" fmla="*/ 12814 h 163487"/>
                  <a:gd name="connsiteX33" fmla="*/ 101931 w 269837"/>
                  <a:gd name="connsiteY33" fmla="*/ 12814 h 163487"/>
                  <a:gd name="connsiteX34" fmla="*/ 146559 w 269837"/>
                  <a:gd name="connsiteY34" fmla="*/ 80418 h 163487"/>
                  <a:gd name="connsiteX35" fmla="*/ 52443 w 269837"/>
                  <a:gd name="connsiteY35" fmla="*/ 91907 h 163487"/>
                  <a:gd name="connsiteX36" fmla="*/ 87792 w 269837"/>
                  <a:gd name="connsiteY36" fmla="*/ 76000 h 163487"/>
                  <a:gd name="connsiteX37" fmla="*/ 98838 w 269837"/>
                  <a:gd name="connsiteY37" fmla="*/ 87046 h 163487"/>
                  <a:gd name="connsiteX38" fmla="*/ 105024 w 269837"/>
                  <a:gd name="connsiteY38" fmla="*/ 87046 h 163487"/>
                  <a:gd name="connsiteX39" fmla="*/ 118280 w 269837"/>
                  <a:gd name="connsiteY39" fmla="*/ 73791 h 163487"/>
                  <a:gd name="connsiteX40" fmla="*/ 157164 w 269837"/>
                  <a:gd name="connsiteY40" fmla="*/ 96325 h 163487"/>
                  <a:gd name="connsiteX41" fmla="*/ 157164 w 269837"/>
                  <a:gd name="connsiteY41" fmla="*/ 96325 h 163487"/>
                  <a:gd name="connsiteX42" fmla="*/ 195164 w 269837"/>
                  <a:gd name="connsiteY42" fmla="*/ 154651 h 163487"/>
                  <a:gd name="connsiteX43" fmla="*/ 12676 w 269837"/>
                  <a:gd name="connsiteY43" fmla="*/ 154651 h 163487"/>
                  <a:gd name="connsiteX44" fmla="*/ 52443 w 269837"/>
                  <a:gd name="connsiteY44" fmla="*/ 91907 h 16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69837" h="163487">
                    <a:moveTo>
                      <a:pt x="4722" y="163488"/>
                    </a:moveTo>
                    <a:lnTo>
                      <a:pt x="265419" y="163488"/>
                    </a:lnTo>
                    <a:cubicBezTo>
                      <a:pt x="268071" y="163488"/>
                      <a:pt x="269838" y="161721"/>
                      <a:pt x="269838" y="159069"/>
                    </a:cubicBezTo>
                    <a:cubicBezTo>
                      <a:pt x="269838" y="158186"/>
                      <a:pt x="269838" y="157744"/>
                      <a:pt x="269396" y="156860"/>
                    </a:cubicBezTo>
                    <a:lnTo>
                      <a:pt x="207536" y="50814"/>
                    </a:lnTo>
                    <a:cubicBezTo>
                      <a:pt x="206652" y="49488"/>
                      <a:pt x="205327" y="48605"/>
                      <a:pt x="203559" y="48605"/>
                    </a:cubicBezTo>
                    <a:lnTo>
                      <a:pt x="203559" y="48605"/>
                    </a:lnTo>
                    <a:cubicBezTo>
                      <a:pt x="201792" y="48605"/>
                      <a:pt x="200466" y="49488"/>
                      <a:pt x="199582" y="50814"/>
                    </a:cubicBezTo>
                    <a:lnTo>
                      <a:pt x="171745" y="102511"/>
                    </a:lnTo>
                    <a:lnTo>
                      <a:pt x="105466" y="1767"/>
                    </a:lnTo>
                    <a:cubicBezTo>
                      <a:pt x="105024" y="884"/>
                      <a:pt x="103257" y="0"/>
                      <a:pt x="101931" y="0"/>
                    </a:cubicBezTo>
                    <a:lnTo>
                      <a:pt x="101931" y="0"/>
                    </a:lnTo>
                    <a:cubicBezTo>
                      <a:pt x="100606" y="0"/>
                      <a:pt x="98838" y="884"/>
                      <a:pt x="98397" y="2209"/>
                    </a:cubicBezTo>
                    <a:lnTo>
                      <a:pt x="45815" y="85279"/>
                    </a:lnTo>
                    <a:cubicBezTo>
                      <a:pt x="45373" y="85721"/>
                      <a:pt x="44932" y="86604"/>
                      <a:pt x="44490" y="87046"/>
                    </a:cubicBezTo>
                    <a:lnTo>
                      <a:pt x="746" y="156860"/>
                    </a:lnTo>
                    <a:cubicBezTo>
                      <a:pt x="-580" y="159069"/>
                      <a:pt x="-138" y="161721"/>
                      <a:pt x="2071" y="163046"/>
                    </a:cubicBezTo>
                    <a:cubicBezTo>
                      <a:pt x="2955" y="163046"/>
                      <a:pt x="3839" y="163488"/>
                      <a:pt x="4722" y="163488"/>
                    </a:cubicBezTo>
                    <a:close/>
                    <a:moveTo>
                      <a:pt x="203559" y="62302"/>
                    </a:moveTo>
                    <a:lnTo>
                      <a:pt x="257908" y="154651"/>
                    </a:lnTo>
                    <a:lnTo>
                      <a:pt x="205768" y="154651"/>
                    </a:lnTo>
                    <a:lnTo>
                      <a:pt x="177048" y="110907"/>
                    </a:lnTo>
                    <a:lnTo>
                      <a:pt x="203559" y="62302"/>
                    </a:lnTo>
                    <a:cubicBezTo>
                      <a:pt x="203559" y="62302"/>
                      <a:pt x="203559" y="62302"/>
                      <a:pt x="203559" y="62302"/>
                    </a:cubicBezTo>
                    <a:cubicBezTo>
                      <a:pt x="203559" y="62302"/>
                      <a:pt x="203559" y="62302"/>
                      <a:pt x="203559" y="62302"/>
                    </a:cubicBezTo>
                    <a:close/>
                    <a:moveTo>
                      <a:pt x="146559" y="80418"/>
                    </a:moveTo>
                    <a:lnTo>
                      <a:pt x="119606" y="64511"/>
                    </a:lnTo>
                    <a:cubicBezTo>
                      <a:pt x="117838" y="63628"/>
                      <a:pt x="115629" y="63628"/>
                      <a:pt x="114303" y="65395"/>
                    </a:cubicBezTo>
                    <a:lnTo>
                      <a:pt x="101931" y="77767"/>
                    </a:lnTo>
                    <a:lnTo>
                      <a:pt x="91769" y="67604"/>
                    </a:lnTo>
                    <a:cubicBezTo>
                      <a:pt x="90443" y="66279"/>
                      <a:pt x="88676" y="65837"/>
                      <a:pt x="86908" y="66721"/>
                    </a:cubicBezTo>
                    <a:lnTo>
                      <a:pt x="60839" y="78209"/>
                    </a:lnTo>
                    <a:lnTo>
                      <a:pt x="101931" y="12814"/>
                    </a:lnTo>
                    <a:cubicBezTo>
                      <a:pt x="101931" y="12814"/>
                      <a:pt x="101931" y="12814"/>
                      <a:pt x="101931" y="12814"/>
                    </a:cubicBezTo>
                    <a:lnTo>
                      <a:pt x="146559" y="80418"/>
                    </a:lnTo>
                    <a:close/>
                    <a:moveTo>
                      <a:pt x="52443" y="91907"/>
                    </a:moveTo>
                    <a:lnTo>
                      <a:pt x="87792" y="76000"/>
                    </a:lnTo>
                    <a:lnTo>
                      <a:pt x="98838" y="87046"/>
                    </a:lnTo>
                    <a:cubicBezTo>
                      <a:pt x="100606" y="88814"/>
                      <a:pt x="103257" y="88814"/>
                      <a:pt x="105024" y="87046"/>
                    </a:cubicBezTo>
                    <a:lnTo>
                      <a:pt x="118280" y="73791"/>
                    </a:lnTo>
                    <a:lnTo>
                      <a:pt x="157164" y="96325"/>
                    </a:lnTo>
                    <a:cubicBezTo>
                      <a:pt x="157164" y="96325"/>
                      <a:pt x="157164" y="96325"/>
                      <a:pt x="157164" y="96325"/>
                    </a:cubicBezTo>
                    <a:lnTo>
                      <a:pt x="195164" y="154651"/>
                    </a:lnTo>
                    <a:lnTo>
                      <a:pt x="12676" y="154651"/>
                    </a:lnTo>
                    <a:lnTo>
                      <a:pt x="52443" y="91907"/>
                    </a:ln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E61CD8E-82D5-9E91-AAC8-0E49E3C1953A}"/>
                  </a:ext>
                </a:extLst>
              </p:cNvPr>
              <p:cNvSpPr/>
              <p:nvPr/>
            </p:nvSpPr>
            <p:spPr>
              <a:xfrm>
                <a:off x="-3595113" y="3833999"/>
                <a:ext cx="26511" cy="26511"/>
              </a:xfrm>
              <a:custGeom>
                <a:avLst/>
                <a:gdLst>
                  <a:gd name="connsiteX0" fmla="*/ 13256 w 26511"/>
                  <a:gd name="connsiteY0" fmla="*/ 26512 h 26511"/>
                  <a:gd name="connsiteX1" fmla="*/ 26512 w 26511"/>
                  <a:gd name="connsiteY1" fmla="*/ 13256 h 26511"/>
                  <a:gd name="connsiteX2" fmla="*/ 13256 w 26511"/>
                  <a:gd name="connsiteY2" fmla="*/ 0 h 26511"/>
                  <a:gd name="connsiteX3" fmla="*/ 0 w 26511"/>
                  <a:gd name="connsiteY3" fmla="*/ 13256 h 26511"/>
                  <a:gd name="connsiteX4" fmla="*/ 13256 w 26511"/>
                  <a:gd name="connsiteY4" fmla="*/ 26512 h 26511"/>
                  <a:gd name="connsiteX5" fmla="*/ 13256 w 26511"/>
                  <a:gd name="connsiteY5" fmla="*/ 8837 h 26511"/>
                  <a:gd name="connsiteX6" fmla="*/ 17674 w 26511"/>
                  <a:gd name="connsiteY6" fmla="*/ 13256 h 26511"/>
                  <a:gd name="connsiteX7" fmla="*/ 13256 w 26511"/>
                  <a:gd name="connsiteY7" fmla="*/ 17674 h 26511"/>
                  <a:gd name="connsiteX8" fmla="*/ 8837 w 26511"/>
                  <a:gd name="connsiteY8" fmla="*/ 13256 h 26511"/>
                  <a:gd name="connsiteX9" fmla="*/ 13256 w 26511"/>
                  <a:gd name="connsiteY9" fmla="*/ 8837 h 2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511" h="26511">
                    <a:moveTo>
                      <a:pt x="13256" y="26512"/>
                    </a:moveTo>
                    <a:cubicBezTo>
                      <a:pt x="20767" y="26512"/>
                      <a:pt x="26512" y="20767"/>
                      <a:pt x="26512" y="13256"/>
                    </a:cubicBezTo>
                    <a:cubicBezTo>
                      <a:pt x="26512" y="5744"/>
                      <a:pt x="20767" y="0"/>
                      <a:pt x="13256" y="0"/>
                    </a:cubicBezTo>
                    <a:cubicBezTo>
                      <a:pt x="5744" y="0"/>
                      <a:pt x="0" y="5744"/>
                      <a:pt x="0" y="13256"/>
                    </a:cubicBezTo>
                    <a:cubicBezTo>
                      <a:pt x="0" y="20767"/>
                      <a:pt x="5744" y="26512"/>
                      <a:pt x="13256" y="26512"/>
                    </a:cubicBezTo>
                    <a:close/>
                    <a:moveTo>
                      <a:pt x="13256" y="8837"/>
                    </a:moveTo>
                    <a:cubicBezTo>
                      <a:pt x="15907" y="8837"/>
                      <a:pt x="17674" y="10605"/>
                      <a:pt x="17674" y="13256"/>
                    </a:cubicBezTo>
                    <a:cubicBezTo>
                      <a:pt x="17674" y="15907"/>
                      <a:pt x="15907" y="17674"/>
                      <a:pt x="13256" y="17674"/>
                    </a:cubicBezTo>
                    <a:cubicBezTo>
                      <a:pt x="10605" y="17674"/>
                      <a:pt x="8837" y="15907"/>
                      <a:pt x="8837" y="13256"/>
                    </a:cubicBezTo>
                    <a:cubicBezTo>
                      <a:pt x="8837" y="10605"/>
                      <a:pt x="10605" y="8837"/>
                      <a:pt x="13256" y="88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6F699B0-59A9-20DA-BE97-C6CB0B718700}"/>
                  </a:ext>
                </a:extLst>
              </p:cNvPr>
              <p:cNvSpPr/>
              <p:nvPr/>
            </p:nvSpPr>
            <p:spPr>
              <a:xfrm>
                <a:off x="-3656974" y="3794231"/>
                <a:ext cx="335813" cy="256278"/>
              </a:xfrm>
              <a:custGeom>
                <a:avLst/>
                <a:gdLst>
                  <a:gd name="connsiteX0" fmla="*/ 335813 w 335813"/>
                  <a:gd name="connsiteY0" fmla="*/ 0 h 256278"/>
                  <a:gd name="connsiteX1" fmla="*/ 0 w 335813"/>
                  <a:gd name="connsiteY1" fmla="*/ 0 h 256278"/>
                  <a:gd name="connsiteX2" fmla="*/ 0 w 335813"/>
                  <a:gd name="connsiteY2" fmla="*/ 256278 h 256278"/>
                  <a:gd name="connsiteX3" fmla="*/ 335813 w 335813"/>
                  <a:gd name="connsiteY3" fmla="*/ 256278 h 256278"/>
                  <a:gd name="connsiteX4" fmla="*/ 335813 w 335813"/>
                  <a:gd name="connsiteY4" fmla="*/ 0 h 256278"/>
                  <a:gd name="connsiteX5" fmla="*/ 326976 w 335813"/>
                  <a:gd name="connsiteY5" fmla="*/ 247441 h 256278"/>
                  <a:gd name="connsiteX6" fmla="*/ 8837 w 335813"/>
                  <a:gd name="connsiteY6" fmla="*/ 247441 h 256278"/>
                  <a:gd name="connsiteX7" fmla="*/ 8837 w 335813"/>
                  <a:gd name="connsiteY7" fmla="*/ 8837 h 256278"/>
                  <a:gd name="connsiteX8" fmla="*/ 326976 w 335813"/>
                  <a:gd name="connsiteY8" fmla="*/ 8837 h 256278"/>
                  <a:gd name="connsiteX9" fmla="*/ 326976 w 335813"/>
                  <a:gd name="connsiteY9" fmla="*/ 247441 h 25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5813" h="256278">
                    <a:moveTo>
                      <a:pt x="335813" y="0"/>
                    </a:moveTo>
                    <a:lnTo>
                      <a:pt x="0" y="0"/>
                    </a:lnTo>
                    <a:lnTo>
                      <a:pt x="0" y="256278"/>
                    </a:lnTo>
                    <a:lnTo>
                      <a:pt x="335813" y="256278"/>
                    </a:lnTo>
                    <a:lnTo>
                      <a:pt x="335813" y="0"/>
                    </a:lnTo>
                    <a:close/>
                    <a:moveTo>
                      <a:pt x="326976" y="247441"/>
                    </a:moveTo>
                    <a:lnTo>
                      <a:pt x="8837" y="247441"/>
                    </a:lnTo>
                    <a:lnTo>
                      <a:pt x="8837" y="8837"/>
                    </a:lnTo>
                    <a:lnTo>
                      <a:pt x="326976" y="8837"/>
                    </a:lnTo>
                    <a:lnTo>
                      <a:pt x="326976" y="247441"/>
                    </a:lnTo>
                    <a:close/>
                  </a:path>
                </a:pathLst>
              </a:custGeom>
              <a:solidFill>
                <a:srgbClr val="000000"/>
              </a:solidFill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89" name="Graphic 88" descr="Image outline">
              <a:extLst>
                <a:ext uri="{FF2B5EF4-FFF2-40B4-BE49-F238E27FC236}">
                  <a16:creationId xmlns:a16="http://schemas.microsoft.com/office/drawing/2014/main" id="{0F37F995-05AC-98D3-C00B-62471A15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59" y="4052565"/>
              <a:ext cx="424185" cy="424185"/>
            </a:xfrm>
            <a:prstGeom prst="rect">
              <a:avLst/>
            </a:prstGeom>
          </p:spPr>
        </p:pic>
        <p:pic>
          <p:nvPicPr>
            <p:cNvPr id="90" name="Graphic 89" descr="Image outline">
              <a:extLst>
                <a:ext uri="{FF2B5EF4-FFF2-40B4-BE49-F238E27FC236}">
                  <a16:creationId xmlns:a16="http://schemas.microsoft.com/office/drawing/2014/main" id="{83612780-8B3B-BA49-8A26-9A4A49EE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0" y="4399270"/>
              <a:ext cx="424185" cy="424185"/>
            </a:xfrm>
            <a:prstGeom prst="rect">
              <a:avLst/>
            </a:prstGeom>
          </p:spPr>
        </p:pic>
        <p:pic>
          <p:nvPicPr>
            <p:cNvPr id="91" name="Graphic 90" descr="Image outline">
              <a:extLst>
                <a:ext uri="{FF2B5EF4-FFF2-40B4-BE49-F238E27FC236}">
                  <a16:creationId xmlns:a16="http://schemas.microsoft.com/office/drawing/2014/main" id="{68FD8266-5895-18CF-2050-F6E69B5C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4784715"/>
              <a:ext cx="424185" cy="424185"/>
            </a:xfrm>
            <a:prstGeom prst="rect">
              <a:avLst/>
            </a:prstGeom>
          </p:spPr>
        </p:pic>
        <p:pic>
          <p:nvPicPr>
            <p:cNvPr id="92" name="Graphic 91" descr="Image outline">
              <a:extLst>
                <a:ext uri="{FF2B5EF4-FFF2-40B4-BE49-F238E27FC236}">
                  <a16:creationId xmlns:a16="http://schemas.microsoft.com/office/drawing/2014/main" id="{E7497CAF-E893-A111-BFA6-0F811F36B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170160"/>
              <a:ext cx="424185" cy="424185"/>
            </a:xfrm>
            <a:prstGeom prst="rect">
              <a:avLst/>
            </a:prstGeom>
          </p:spPr>
        </p:pic>
        <p:pic>
          <p:nvPicPr>
            <p:cNvPr id="93" name="Graphic 92" descr="Image outline">
              <a:extLst>
                <a:ext uri="{FF2B5EF4-FFF2-40B4-BE49-F238E27FC236}">
                  <a16:creationId xmlns:a16="http://schemas.microsoft.com/office/drawing/2014/main" id="{FE1779A6-E24C-0E9F-8A55-3376BD42D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516865"/>
              <a:ext cx="424185" cy="424185"/>
            </a:xfrm>
            <a:prstGeom prst="rect">
              <a:avLst/>
            </a:prstGeom>
          </p:spPr>
        </p:pic>
        <p:pic>
          <p:nvPicPr>
            <p:cNvPr id="94" name="Graphic 93" descr="Image outline">
              <a:extLst>
                <a:ext uri="{FF2B5EF4-FFF2-40B4-BE49-F238E27FC236}">
                  <a16:creationId xmlns:a16="http://schemas.microsoft.com/office/drawing/2014/main" id="{18BFF9AD-06A6-0E20-737F-A1BF17D9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5902310"/>
              <a:ext cx="424185" cy="424185"/>
            </a:xfrm>
            <a:prstGeom prst="rect">
              <a:avLst/>
            </a:prstGeom>
          </p:spPr>
        </p:pic>
        <p:pic>
          <p:nvPicPr>
            <p:cNvPr id="95" name="Graphic 94" descr="Image outline">
              <a:extLst>
                <a:ext uri="{FF2B5EF4-FFF2-40B4-BE49-F238E27FC236}">
                  <a16:creationId xmlns:a16="http://schemas.microsoft.com/office/drawing/2014/main" id="{8F3EA73D-0386-8EFC-E2DD-E3D41CC2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6260462"/>
              <a:ext cx="424185" cy="424185"/>
            </a:xfrm>
            <a:prstGeom prst="rect">
              <a:avLst/>
            </a:prstGeom>
          </p:spPr>
        </p:pic>
        <p:pic>
          <p:nvPicPr>
            <p:cNvPr id="96" name="Graphic 95" descr="Image outline">
              <a:extLst>
                <a:ext uri="{FF2B5EF4-FFF2-40B4-BE49-F238E27FC236}">
                  <a16:creationId xmlns:a16="http://schemas.microsoft.com/office/drawing/2014/main" id="{B78EA0C2-1BAA-9FC1-1802-7C061CBD3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6645907"/>
              <a:ext cx="424185" cy="424185"/>
            </a:xfrm>
            <a:prstGeom prst="rect">
              <a:avLst/>
            </a:prstGeom>
          </p:spPr>
        </p:pic>
        <p:pic>
          <p:nvPicPr>
            <p:cNvPr id="97" name="Graphic 96" descr="Image outline">
              <a:extLst>
                <a:ext uri="{FF2B5EF4-FFF2-40B4-BE49-F238E27FC236}">
                  <a16:creationId xmlns:a16="http://schemas.microsoft.com/office/drawing/2014/main" id="{ED981E4D-D173-1425-A13E-A3FED9A8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701162" y="7004059"/>
              <a:ext cx="424185" cy="424185"/>
            </a:xfrm>
            <a:prstGeom prst="rect">
              <a:avLst/>
            </a:prstGeom>
          </p:spPr>
        </p:pic>
        <p:pic>
          <p:nvPicPr>
            <p:cNvPr id="98" name="Graphic 97" descr="Image outline">
              <a:extLst>
                <a:ext uri="{FF2B5EF4-FFF2-40B4-BE49-F238E27FC236}">
                  <a16:creationId xmlns:a16="http://schemas.microsoft.com/office/drawing/2014/main" id="{0A307063-5D68-C091-DB48-0FE975DD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7389504"/>
              <a:ext cx="424185" cy="424185"/>
            </a:xfrm>
            <a:prstGeom prst="rect">
              <a:avLst/>
            </a:prstGeom>
          </p:spPr>
        </p:pic>
        <p:pic>
          <p:nvPicPr>
            <p:cNvPr id="99" name="Graphic 98" descr="Image outline">
              <a:extLst>
                <a:ext uri="{FF2B5EF4-FFF2-40B4-BE49-F238E27FC236}">
                  <a16:creationId xmlns:a16="http://schemas.microsoft.com/office/drawing/2014/main" id="{63C20A2A-A076-1299-5D14-3E0726DEC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8181" y="8853804"/>
              <a:ext cx="424185" cy="424185"/>
            </a:xfrm>
            <a:prstGeom prst="rect">
              <a:avLst/>
            </a:prstGeom>
          </p:spPr>
        </p:pic>
        <p:pic>
          <p:nvPicPr>
            <p:cNvPr id="100" name="Graphic 99" descr="Image outline">
              <a:extLst>
                <a:ext uri="{FF2B5EF4-FFF2-40B4-BE49-F238E27FC236}">
                  <a16:creationId xmlns:a16="http://schemas.microsoft.com/office/drawing/2014/main" id="{890A51C0-CE1B-BE5D-D08C-084D65B5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8479806"/>
              <a:ext cx="424185" cy="424185"/>
            </a:xfrm>
            <a:prstGeom prst="rect">
              <a:avLst/>
            </a:prstGeom>
          </p:spPr>
        </p:pic>
        <p:pic>
          <p:nvPicPr>
            <p:cNvPr id="101" name="Graphic 100" descr="Image outline">
              <a:extLst>
                <a:ext uri="{FF2B5EF4-FFF2-40B4-BE49-F238E27FC236}">
                  <a16:creationId xmlns:a16="http://schemas.microsoft.com/office/drawing/2014/main" id="{76698125-8A36-FF33-A30C-F63910034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8121653"/>
              <a:ext cx="424185" cy="424185"/>
            </a:xfrm>
            <a:prstGeom prst="rect">
              <a:avLst/>
            </a:prstGeom>
          </p:spPr>
        </p:pic>
        <p:pic>
          <p:nvPicPr>
            <p:cNvPr id="102" name="Graphic 101" descr="Image outline">
              <a:extLst>
                <a:ext uri="{FF2B5EF4-FFF2-40B4-BE49-F238E27FC236}">
                  <a16:creationId xmlns:a16="http://schemas.microsoft.com/office/drawing/2014/main" id="{E6D22B1A-4633-47FD-E78F-B81A26EEC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89536" y="7743675"/>
              <a:ext cx="424185" cy="424185"/>
            </a:xfrm>
            <a:prstGeom prst="rect">
              <a:avLst/>
            </a:prstGeom>
          </p:spPr>
        </p:pic>
        <p:pic>
          <p:nvPicPr>
            <p:cNvPr id="103" name="Graphic 102" descr="Image outline">
              <a:extLst>
                <a:ext uri="{FF2B5EF4-FFF2-40B4-BE49-F238E27FC236}">
                  <a16:creationId xmlns:a16="http://schemas.microsoft.com/office/drawing/2014/main" id="{3A3E5BE8-D02F-B800-9BDE-C6671AAEC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3695801" y="9239249"/>
              <a:ext cx="424185" cy="424185"/>
            </a:xfrm>
            <a:prstGeom prst="rect">
              <a:avLst/>
            </a:prstGeom>
          </p:spPr>
        </p:pic>
      </p:grpSp>
      <p:pic>
        <p:nvPicPr>
          <p:cNvPr id="12" name="Video 9">
            <a:hlinkClick r:id="" action="ppaction://media"/>
            <a:extLst>
              <a:ext uri="{FF2B5EF4-FFF2-40B4-BE49-F238E27FC236}">
                <a16:creationId xmlns:a16="http://schemas.microsoft.com/office/drawing/2014/main" id="{D3D8C0F2-6E68-A790-FA03-959F7407D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10884" y="571881"/>
            <a:ext cx="4268596" cy="245557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7802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0.24701 0.0037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1.11111E-6 L -0.63985 -0.01389 " pathEditMode="relative" rAng="0" ptsTypes="AA">
                                      <p:cBhvr>
                                        <p:cTn id="11" dur="1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92" y="-69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8333E-6 0 L -0.88464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3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00144 -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500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2.70833E-6 -1.0131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7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0.0095 -1.0555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5277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1.11022E-16 -1.0650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2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4.375E-6 -1.1613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07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-2.91667E-6 -1.1604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0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2.70833E-6 -1.1613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07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0.0017 -1.1541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57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1.45833E-6 -1.1340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71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-1.129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4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-1.145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29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1.1527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89 -1.2493 L -0.03489 -1.2493 C -0.02148 -1.27569 -0.00872 -1.30301 0.00534 -1.32801 C 0.04571 -1.39977 0.03946 -1.37592 0.07266 -1.44097 C 0.07696 -1.4493 0.08034 -1.45903 0.08412 -1.46828 C 0.08685 -1.49213 0.08803 -1.4919 0.0823 -1.52291 C 0.08125 -1.52824 0.07839 -1.53194 0.07644 -1.53657 C 0.07396 -1.55254 0.06993 -1.56458 0.07461 -1.58102 C 0.07553 -1.58472 0.07826 -1.58611 0.08034 -1.58796 C 0.08086 -1.58842 0.08165 -1.58796 0.0823 -1.58796 L 0.0823 -1.58796 L 0.0823 -1.58796 L 0.0823 -1.58796 " pathEditMode="relative" ptsTypes="AAAAAAAAAAAAA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-1.19514 L 0.00312 -1.19514 C -0.0017 -1.22662 -0.00795 -1.27755 -0.0181 -1.30463 C -0.02318 -1.31829 -0.02878 -1.33172 -0.03347 -1.3456 C -0.03542 -1.35139 -0.0375 -1.35695 -0.03933 -1.36273 C -0.04063 -1.36736 -0.04154 -1.37222 -0.0431 -1.37639 C -0.05287 -1.40417 -0.0474 -1.37755 -0.06433 -1.41759 C -0.06615 -1.42199 -0.06836 -1.42639 -0.07005 -1.43125 C -0.07162 -1.43542 -0.07201 -1.44097 -0.07383 -1.44491 C -0.07591 -1.44931 -0.07917 -1.45139 -0.08164 -1.45509 C -0.0836 -1.45834 -0.08529 -1.46227 -0.08737 -1.46528 C -0.0892 -1.46806 -0.09154 -1.46922 -0.0931 -1.47222 C -0.09545 -1.47616 -0.09662 -1.48195 -0.09896 -1.48588 C -0.10117 -1.49005 -0.10378 -1.49329 -0.10664 -1.49607 C -0.10834 -1.49792 -0.11081 -1.49722 -0.11237 -1.49954 C -0.1142 -1.50209 -0.11498 -1.50648 -0.11615 -1.50972 L -0.11615 -1.50972 L -0.11615 -1.50972 L -0.11615 -1.50972 " pathEditMode="relative" ptsTypes="AAAAAAAAAAAAAAAAAAA">
                                      <p:cBhvr>
                                        <p:cTn id="7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93 -1.17315 L -0.01393 -1.17315 L -0.07943 -1.27569 C -0.08919 -1.29144 -0.09792 -1.30926 -0.1082 -1.32361 C -0.11719 -1.33611 -0.12604 -1.34907 -0.13516 -1.36134 C -0.16133 -1.39537 -0.1431 -1.36921 -0.16602 -1.39537 C -0.17253 -1.40301 -0.17969 -1.40949 -0.18516 -1.41944 C -0.19063 -1.42894 -0.1888 -1.42616 -0.19675 -1.43634 C -0.2086 -1.45139 -0.19583 -1.43403 -0.21406 -1.45347 C -0.2168 -1.45648 -0.21914 -1.46065 -0.22175 -1.46366 C -0.23268 -1.47662 -0.23854 -1.48148 -0.2487 -1.49444 C -0.25195 -1.49884 -0.25495 -1.50394 -0.25833 -1.5081 C -0.28867 -1.54583 -0.2349 -1.47037 -0.28711 -1.54583 C -0.29102 -1.55139 -0.29453 -1.55787 -0.2987 -1.56296 C -0.30065 -1.56505 -0.30274 -1.56713 -0.30443 -1.56968 C -0.30651 -1.57292 -0.3082 -1.57685 -0.31029 -1.57986 C -0.31198 -1.58264 -0.31419 -1.58426 -0.31602 -1.58681 C -0.31745 -1.58889 -0.31992 -1.59352 -0.31992 -1.59352 L -0.32943 -1.57986 " pathEditMode="relative" ptsTypes="AAAAAAAAAAAAAAAAAAA">
                                      <p:cBhvr>
                                        <p:cTn id="8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43 -1.21273 L -0.02343 -1.21273 C -0.15144 -1.35856 0.0043 -1.18703 -0.11758 -1.30509 C -0.12461 -1.31203 -0.13139 -1.3199 -0.13881 -1.32569 C -0.14623 -1.33148 -0.1543 -1.33426 -0.16185 -1.33935 C -0.18125 -1.35231 -0.20053 -1.36574 -0.21954 -1.38032 C -0.23425 -1.39166 -0.24844 -1.40625 -0.26381 -1.41458 C -0.29245 -1.42986 -0.28139 -1.42291 -0.31758 -1.44861 C -0.32852 -1.45648 -0.33907 -1.46689 -0.3504 -1.47268 C -0.35925 -1.47708 -0.36836 -1.48125 -0.37722 -1.48634 C -0.38894 -1.49282 -0.4004 -1.5 -0.41185 -1.50671 L -0.4349 -1.52037 C -0.44206 -1.52476 -0.44896 -1.52986 -0.45612 -1.53402 C -0.46758 -1.5412 -0.47878 -1.55115 -0.49076 -1.55463 L -0.5254 -1.56481 C -0.52722 -1.56597 -0.52917 -1.56759 -0.53112 -1.56828 C -0.54831 -1.575 -0.55573 -1.57176 -0.57722 -1.57176 L -0.57722 -1.57176 " pathEditMode="relative" ptsTypes="AAAAAAAAAAAAAAAAAA">
                                      <p:cBhvr>
                                        <p:cTn id="9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" dur="172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" presetID="49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1.48148E-6 L -0.21302 0.22801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51" y="1138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326</Words>
  <Application>Microsoft Office PowerPoint</Application>
  <PresentationFormat>Widescreen</PresentationFormat>
  <Paragraphs>69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Consolas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Mihail Yankov</dc:creator>
  <cp:lastModifiedBy>Mihail Yankov</cp:lastModifiedBy>
  <cp:revision>11</cp:revision>
  <dcterms:created xsi:type="dcterms:W3CDTF">2024-04-10T20:27:08Z</dcterms:created>
  <dcterms:modified xsi:type="dcterms:W3CDTF">2024-04-14T17:08:24Z</dcterms:modified>
</cp:coreProperties>
</file>